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3"/>
    <p:sldMasterId id="2147483700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Helvetica Neue"/>
      <p:regular r:id="rId7"/>
      <p:bold r:id="rId8"/>
      <p:italic r:id="rId9"/>
      <p:boldItalic r:id="rId10"/>
    </p:embeddedFont>
    <p:embeddedFont>
      <p:font typeface="Helvetica Neue Light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HelveticaNeue-regular.fntdata"/><Relationship Id="rId8" Type="http://schemas.openxmlformats.org/officeDocument/2006/relationships/font" Target="fonts/HelveticaNeue-bold.fntdata"/><Relationship Id="rId11" Type="http://schemas.openxmlformats.org/officeDocument/2006/relationships/font" Target="fonts/HelveticaNeueLight-regular.fntdata"/><Relationship Id="rId10" Type="http://schemas.openxmlformats.org/officeDocument/2006/relationships/font" Target="fonts/HelveticaNeue-boldItalic.fntdata"/><Relationship Id="rId13" Type="http://schemas.openxmlformats.org/officeDocument/2006/relationships/font" Target="fonts/HelveticaNeueLight-italic.fntdata"/><Relationship Id="rId12" Type="http://schemas.openxmlformats.org/officeDocument/2006/relationships/font" Target="fonts/HelveticaNeueLight-bold.fntdata"/><Relationship Id="rId14" Type="http://schemas.openxmlformats.org/officeDocument/2006/relationships/font" Target="fonts/HelveticaNeueLight-boldItalic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fa6e9593ff_0_7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fa6e9593ff_0_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hyperlink" Target="mailto:hello@hashicorp.com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9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8.jpg"/><Relationship Id="rId6" Type="http://schemas.openxmlformats.org/officeDocument/2006/relationships/image" Target="../media/image9.jpg"/><Relationship Id="rId7" Type="http://schemas.openxmlformats.org/officeDocument/2006/relationships/image" Target="../media/image7.jp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jpg"/><Relationship Id="rId3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5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78921" y="4905375"/>
            <a:ext cx="1815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ash - HashiCorp">
  <p:cSld name="Splash - HashiCorp">
    <p:bg>
      <p:bgPr>
        <a:solidFill>
          <a:srgbClr val="000000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" name="Google Shape;62;p16"/>
          <p:cNvGrpSpPr/>
          <p:nvPr/>
        </p:nvGrpSpPr>
        <p:grpSpPr>
          <a:xfrm>
            <a:off x="3600643" y="1557049"/>
            <a:ext cx="1933042" cy="1934147"/>
            <a:chOff x="0" y="328"/>
            <a:chExt cx="5154778" cy="5157725"/>
          </a:xfrm>
        </p:grpSpPr>
        <p:sp>
          <p:nvSpPr>
            <p:cNvPr id="63" name="Google Shape;63;p16"/>
            <p:cNvSpPr/>
            <p:nvPr/>
          </p:nvSpPr>
          <p:spPr>
            <a:xfrm>
              <a:off x="1032138" y="328"/>
              <a:ext cx="1288764" cy="281410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5733"/>
                  </a:lnTo>
                  <a:lnTo>
                    <a:pt x="0" y="19433"/>
                  </a:lnTo>
                  <a:lnTo>
                    <a:pt x="8123" y="21600"/>
                  </a:lnTo>
                  <a:lnTo>
                    <a:pt x="8123" y="7857"/>
                  </a:lnTo>
                  <a:lnTo>
                    <a:pt x="21600" y="4288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6"/>
            <p:cNvSpPr/>
            <p:nvPr/>
          </p:nvSpPr>
          <p:spPr>
            <a:xfrm>
              <a:off x="1836266" y="328"/>
              <a:ext cx="1479600" cy="3278718"/>
            </a:xfrm>
            <a:custGeom>
              <a:rect b="b" l="l" r="r" t="t"/>
              <a:pathLst>
                <a:path extrusionOk="0" h="21600" w="21600">
                  <a:moveTo>
                    <a:pt x="14568" y="0"/>
                  </a:moveTo>
                  <a:lnTo>
                    <a:pt x="14568" y="9392"/>
                  </a:lnTo>
                  <a:lnTo>
                    <a:pt x="7075" y="9392"/>
                  </a:lnTo>
                  <a:lnTo>
                    <a:pt x="7075" y="5878"/>
                  </a:lnTo>
                  <a:lnTo>
                    <a:pt x="0" y="7738"/>
                  </a:lnTo>
                  <a:lnTo>
                    <a:pt x="0" y="19740"/>
                  </a:lnTo>
                  <a:lnTo>
                    <a:pt x="7075" y="21600"/>
                  </a:lnTo>
                  <a:lnTo>
                    <a:pt x="7075" y="12247"/>
                  </a:lnTo>
                  <a:lnTo>
                    <a:pt x="14568" y="12247"/>
                  </a:lnTo>
                  <a:lnTo>
                    <a:pt x="14568" y="15722"/>
                  </a:lnTo>
                  <a:lnTo>
                    <a:pt x="21600" y="13862"/>
                  </a:lnTo>
                  <a:lnTo>
                    <a:pt x="21600" y="1860"/>
                  </a:lnTo>
                  <a:lnTo>
                    <a:pt x="145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6"/>
            <p:cNvSpPr/>
            <p:nvPr/>
          </p:nvSpPr>
          <p:spPr>
            <a:xfrm>
              <a:off x="2834185" y="464904"/>
              <a:ext cx="1285794" cy="2814102"/>
            </a:xfrm>
            <a:custGeom>
              <a:rect b="b" l="l" r="r" t="t"/>
              <a:pathLst>
                <a:path extrusionOk="0" h="21600" w="21600">
                  <a:moveTo>
                    <a:pt x="13503" y="0"/>
                  </a:moveTo>
                  <a:lnTo>
                    <a:pt x="13503" y="13743"/>
                  </a:lnTo>
                  <a:lnTo>
                    <a:pt x="0" y="17312"/>
                  </a:lnTo>
                  <a:lnTo>
                    <a:pt x="0" y="21600"/>
                  </a:lnTo>
                  <a:lnTo>
                    <a:pt x="21600" y="15910"/>
                  </a:lnTo>
                  <a:lnTo>
                    <a:pt x="21600" y="2167"/>
                  </a:lnTo>
                  <a:lnTo>
                    <a:pt x="135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6"/>
            <p:cNvSpPr/>
            <p:nvPr/>
          </p:nvSpPr>
          <p:spPr>
            <a:xfrm>
              <a:off x="0" y="3963385"/>
              <a:ext cx="667278" cy="900882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5453" y="21600"/>
                  </a:lnTo>
                  <a:lnTo>
                    <a:pt x="5453" y="12575"/>
                  </a:lnTo>
                  <a:lnTo>
                    <a:pt x="16338" y="12575"/>
                  </a:lnTo>
                  <a:lnTo>
                    <a:pt x="16338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157" y="0"/>
                  </a:lnTo>
                  <a:lnTo>
                    <a:pt x="16157" y="8820"/>
                  </a:lnTo>
                  <a:lnTo>
                    <a:pt x="5453" y="8820"/>
                  </a:lnTo>
                  <a:lnTo>
                    <a:pt x="54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6"/>
            <p:cNvSpPr/>
            <p:nvPr/>
          </p:nvSpPr>
          <p:spPr>
            <a:xfrm>
              <a:off x="781425" y="4185807"/>
              <a:ext cx="513270" cy="692604"/>
            </a:xfrm>
            <a:custGeom>
              <a:rect b="b" l="l" r="r" t="t"/>
              <a:pathLst>
                <a:path extrusionOk="0" h="21600" w="21600">
                  <a:moveTo>
                    <a:pt x="14760" y="13422"/>
                  </a:moveTo>
                  <a:lnTo>
                    <a:pt x="14760" y="16541"/>
                  </a:lnTo>
                  <a:cubicBezTo>
                    <a:pt x="13195" y="17075"/>
                    <a:pt x="11520" y="17516"/>
                    <a:pt x="9595" y="17516"/>
                  </a:cubicBezTo>
                  <a:cubicBezTo>
                    <a:pt x="7311" y="17516"/>
                    <a:pt x="6715" y="16982"/>
                    <a:pt x="6715" y="15382"/>
                  </a:cubicBezTo>
                  <a:cubicBezTo>
                    <a:pt x="6715" y="13781"/>
                    <a:pt x="7311" y="13422"/>
                    <a:pt x="9595" y="13422"/>
                  </a:cubicBezTo>
                  <a:close/>
                  <a:moveTo>
                    <a:pt x="10315" y="0"/>
                  </a:moveTo>
                  <a:cubicBezTo>
                    <a:pt x="7075" y="0"/>
                    <a:pt x="3835" y="441"/>
                    <a:pt x="720" y="1067"/>
                  </a:cubicBezTo>
                  <a:lnTo>
                    <a:pt x="1675" y="4977"/>
                  </a:lnTo>
                  <a:cubicBezTo>
                    <a:pt x="4195" y="4710"/>
                    <a:pt x="6840" y="4443"/>
                    <a:pt x="9360" y="4443"/>
                  </a:cubicBezTo>
                  <a:cubicBezTo>
                    <a:pt x="13791" y="4443"/>
                    <a:pt x="14760" y="5244"/>
                    <a:pt x="14760" y="7552"/>
                  </a:cubicBezTo>
                  <a:lnTo>
                    <a:pt x="14760" y="9687"/>
                  </a:lnTo>
                  <a:lnTo>
                    <a:pt x="8031" y="9687"/>
                  </a:lnTo>
                  <a:cubicBezTo>
                    <a:pt x="2520" y="9687"/>
                    <a:pt x="0" y="11380"/>
                    <a:pt x="0" y="15556"/>
                  </a:cubicBezTo>
                  <a:cubicBezTo>
                    <a:pt x="0" y="19117"/>
                    <a:pt x="2271" y="21600"/>
                    <a:pt x="7311" y="21600"/>
                  </a:cubicBezTo>
                  <a:cubicBezTo>
                    <a:pt x="10080" y="21600"/>
                    <a:pt x="12835" y="20892"/>
                    <a:pt x="15231" y="19825"/>
                  </a:cubicBezTo>
                  <a:lnTo>
                    <a:pt x="15840" y="21159"/>
                  </a:lnTo>
                  <a:lnTo>
                    <a:pt x="21600" y="21159"/>
                  </a:lnTo>
                  <a:lnTo>
                    <a:pt x="21600" y="7378"/>
                  </a:lnTo>
                  <a:cubicBezTo>
                    <a:pt x="21600" y="2309"/>
                    <a:pt x="18955" y="0"/>
                    <a:pt x="103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6"/>
            <p:cNvSpPr/>
            <p:nvPr/>
          </p:nvSpPr>
          <p:spPr>
            <a:xfrm>
              <a:off x="1385837" y="4191399"/>
              <a:ext cx="460043" cy="686988"/>
            </a:xfrm>
            <a:custGeom>
              <a:rect b="b" l="l" r="r" t="t"/>
              <a:pathLst>
                <a:path extrusionOk="0" h="21600" w="21254">
                  <a:moveTo>
                    <a:pt x="11720" y="0"/>
                  </a:moveTo>
                  <a:cubicBezTo>
                    <a:pt x="3162" y="0"/>
                    <a:pt x="122" y="2152"/>
                    <a:pt x="122" y="6010"/>
                  </a:cubicBezTo>
                  <a:cubicBezTo>
                    <a:pt x="122" y="9859"/>
                    <a:pt x="1186" y="11203"/>
                    <a:pt x="8558" y="12466"/>
                  </a:cubicBezTo>
                  <a:cubicBezTo>
                    <a:pt x="13437" y="13355"/>
                    <a:pt x="13833" y="13893"/>
                    <a:pt x="13833" y="15155"/>
                  </a:cubicBezTo>
                  <a:cubicBezTo>
                    <a:pt x="13833" y="16769"/>
                    <a:pt x="13437" y="17307"/>
                    <a:pt x="10002" y="17307"/>
                  </a:cubicBezTo>
                  <a:cubicBezTo>
                    <a:pt x="7114" y="17307"/>
                    <a:pt x="3952" y="17038"/>
                    <a:pt x="1049" y="16500"/>
                  </a:cubicBezTo>
                  <a:lnTo>
                    <a:pt x="0" y="20524"/>
                  </a:lnTo>
                  <a:cubicBezTo>
                    <a:pt x="3283" y="21155"/>
                    <a:pt x="6840" y="21600"/>
                    <a:pt x="10397" y="21600"/>
                  </a:cubicBezTo>
                  <a:cubicBezTo>
                    <a:pt x="19761" y="21600"/>
                    <a:pt x="21600" y="19097"/>
                    <a:pt x="21205" y="15155"/>
                  </a:cubicBezTo>
                  <a:cubicBezTo>
                    <a:pt x="21205" y="10852"/>
                    <a:pt x="20278" y="10128"/>
                    <a:pt x="11978" y="8607"/>
                  </a:cubicBezTo>
                  <a:cubicBezTo>
                    <a:pt x="7904" y="7707"/>
                    <a:pt x="7767" y="7707"/>
                    <a:pt x="7767" y="6010"/>
                  </a:cubicBezTo>
                  <a:cubicBezTo>
                    <a:pt x="7767" y="4841"/>
                    <a:pt x="8163" y="4303"/>
                    <a:pt x="11461" y="4303"/>
                  </a:cubicBezTo>
                  <a:cubicBezTo>
                    <a:pt x="14228" y="4303"/>
                    <a:pt x="17116" y="4572"/>
                    <a:pt x="19882" y="4841"/>
                  </a:cubicBezTo>
                  <a:lnTo>
                    <a:pt x="20810" y="714"/>
                  </a:lnTo>
                  <a:cubicBezTo>
                    <a:pt x="17785" y="269"/>
                    <a:pt x="14881" y="0"/>
                    <a:pt x="117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6"/>
            <p:cNvSpPr/>
            <p:nvPr/>
          </p:nvSpPr>
          <p:spPr>
            <a:xfrm>
              <a:off x="1953069" y="3912061"/>
              <a:ext cx="553068" cy="952182"/>
            </a:xfrm>
            <a:custGeom>
              <a:rect b="b" l="l" r="r" t="t"/>
              <a:pathLst>
                <a:path extrusionOk="0" h="21600" w="21600">
                  <a:moveTo>
                    <a:pt x="6348" y="0"/>
                  </a:moveTo>
                  <a:lnTo>
                    <a:pt x="0" y="515"/>
                  </a:lnTo>
                  <a:lnTo>
                    <a:pt x="0" y="21533"/>
                  </a:lnTo>
                  <a:lnTo>
                    <a:pt x="6232" y="21533"/>
                  </a:lnTo>
                  <a:lnTo>
                    <a:pt x="6232" y="11188"/>
                  </a:lnTo>
                  <a:cubicBezTo>
                    <a:pt x="8352" y="10539"/>
                    <a:pt x="10575" y="10151"/>
                    <a:pt x="12914" y="9957"/>
                  </a:cubicBezTo>
                  <a:cubicBezTo>
                    <a:pt x="14584" y="9957"/>
                    <a:pt x="15034" y="10345"/>
                    <a:pt x="15034" y="11188"/>
                  </a:cubicBezTo>
                  <a:lnTo>
                    <a:pt x="15034" y="21600"/>
                  </a:lnTo>
                  <a:lnTo>
                    <a:pt x="21600" y="21600"/>
                  </a:lnTo>
                  <a:lnTo>
                    <a:pt x="21600" y="10800"/>
                  </a:lnTo>
                  <a:cubicBezTo>
                    <a:pt x="21600" y="8083"/>
                    <a:pt x="20045" y="6337"/>
                    <a:pt x="15818" y="6337"/>
                  </a:cubicBezTo>
                  <a:cubicBezTo>
                    <a:pt x="12361" y="6464"/>
                    <a:pt x="9239" y="6986"/>
                    <a:pt x="6348" y="7762"/>
                  </a:cubicBezTo>
                  <a:lnTo>
                    <a:pt x="63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6"/>
            <p:cNvSpPr/>
            <p:nvPr/>
          </p:nvSpPr>
          <p:spPr>
            <a:xfrm>
              <a:off x="2625915" y="3917654"/>
              <a:ext cx="162540" cy="94662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0" y="4362"/>
                  </a:lnTo>
                  <a:lnTo>
                    <a:pt x="21600" y="4362"/>
                  </a:lnTo>
                  <a:lnTo>
                    <a:pt x="21600" y="0"/>
                  </a:lnTo>
                  <a:close/>
                  <a:moveTo>
                    <a:pt x="0" y="6569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656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6"/>
            <p:cNvSpPr/>
            <p:nvPr/>
          </p:nvSpPr>
          <p:spPr>
            <a:xfrm>
              <a:off x="2905254" y="3949241"/>
              <a:ext cx="564624" cy="929178"/>
            </a:xfrm>
            <a:custGeom>
              <a:rect b="b" l="l" r="r" t="t"/>
              <a:pathLst>
                <a:path extrusionOk="0" h="21600" w="21600">
                  <a:moveTo>
                    <a:pt x="12222" y="0"/>
                  </a:moveTo>
                  <a:cubicBezTo>
                    <a:pt x="3713" y="0"/>
                    <a:pt x="0" y="2249"/>
                    <a:pt x="0" y="6027"/>
                  </a:cubicBezTo>
                  <a:lnTo>
                    <a:pt x="0" y="15573"/>
                  </a:lnTo>
                  <a:cubicBezTo>
                    <a:pt x="0" y="19412"/>
                    <a:pt x="3713" y="21600"/>
                    <a:pt x="12222" y="21600"/>
                  </a:cubicBezTo>
                  <a:cubicBezTo>
                    <a:pt x="15382" y="21600"/>
                    <a:pt x="18441" y="21271"/>
                    <a:pt x="21600" y="20873"/>
                  </a:cubicBezTo>
                  <a:lnTo>
                    <a:pt x="20845" y="17493"/>
                  </a:lnTo>
                  <a:cubicBezTo>
                    <a:pt x="18113" y="17829"/>
                    <a:pt x="15382" y="18028"/>
                    <a:pt x="12550" y="18028"/>
                  </a:cubicBezTo>
                  <a:cubicBezTo>
                    <a:pt x="8081" y="18028"/>
                    <a:pt x="6659" y="17095"/>
                    <a:pt x="6659" y="14846"/>
                  </a:cubicBezTo>
                  <a:lnTo>
                    <a:pt x="6659" y="6823"/>
                  </a:lnTo>
                  <a:cubicBezTo>
                    <a:pt x="6659" y="4566"/>
                    <a:pt x="8081" y="3641"/>
                    <a:pt x="12550" y="3641"/>
                  </a:cubicBezTo>
                  <a:cubicBezTo>
                    <a:pt x="15382" y="3641"/>
                    <a:pt x="18113" y="3840"/>
                    <a:pt x="20845" y="4169"/>
                  </a:cubicBezTo>
                  <a:lnTo>
                    <a:pt x="21600" y="727"/>
                  </a:lnTo>
                  <a:cubicBezTo>
                    <a:pt x="18441" y="199"/>
                    <a:pt x="15382" y="0"/>
                    <a:pt x="122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6"/>
            <p:cNvSpPr/>
            <p:nvPr/>
          </p:nvSpPr>
          <p:spPr>
            <a:xfrm>
              <a:off x="3518551" y="4191399"/>
              <a:ext cx="572832" cy="686988"/>
            </a:xfrm>
            <a:custGeom>
              <a:rect b="b" l="l" r="r" t="t"/>
              <a:pathLst>
                <a:path extrusionOk="0" h="21600" w="21600">
                  <a:moveTo>
                    <a:pt x="10856" y="4397"/>
                  </a:moveTo>
                  <a:cubicBezTo>
                    <a:pt x="14082" y="4397"/>
                    <a:pt x="15471" y="5741"/>
                    <a:pt x="15471" y="8162"/>
                  </a:cubicBezTo>
                  <a:lnTo>
                    <a:pt x="15471" y="13624"/>
                  </a:lnTo>
                  <a:cubicBezTo>
                    <a:pt x="15471" y="15869"/>
                    <a:pt x="14292" y="17214"/>
                    <a:pt x="10856" y="17214"/>
                  </a:cubicBezTo>
                  <a:cubicBezTo>
                    <a:pt x="7407" y="17214"/>
                    <a:pt x="6228" y="15869"/>
                    <a:pt x="6228" y="13624"/>
                  </a:cubicBezTo>
                  <a:lnTo>
                    <a:pt x="6228" y="7976"/>
                  </a:lnTo>
                  <a:cubicBezTo>
                    <a:pt x="6228" y="5741"/>
                    <a:pt x="7518" y="4397"/>
                    <a:pt x="10856" y="4397"/>
                  </a:cubicBezTo>
                  <a:close/>
                  <a:moveTo>
                    <a:pt x="10856" y="0"/>
                  </a:moveTo>
                  <a:cubicBezTo>
                    <a:pt x="2246" y="0"/>
                    <a:pt x="0" y="3859"/>
                    <a:pt x="0" y="8162"/>
                  </a:cubicBezTo>
                  <a:lnTo>
                    <a:pt x="0" y="13448"/>
                  </a:lnTo>
                  <a:cubicBezTo>
                    <a:pt x="0" y="17752"/>
                    <a:pt x="2246" y="21600"/>
                    <a:pt x="10856" y="21600"/>
                  </a:cubicBezTo>
                  <a:cubicBezTo>
                    <a:pt x="19342" y="21600"/>
                    <a:pt x="21600" y="17659"/>
                    <a:pt x="21600" y="13448"/>
                  </a:cubicBezTo>
                  <a:lnTo>
                    <a:pt x="21600" y="8162"/>
                  </a:lnTo>
                  <a:cubicBezTo>
                    <a:pt x="21600" y="3859"/>
                    <a:pt x="19342" y="0"/>
                    <a:pt x="108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6"/>
            <p:cNvSpPr/>
            <p:nvPr/>
          </p:nvSpPr>
          <p:spPr>
            <a:xfrm>
              <a:off x="4191397" y="4191399"/>
              <a:ext cx="336258" cy="669870"/>
            </a:xfrm>
            <a:custGeom>
              <a:rect b="b" l="l" r="r" t="t"/>
              <a:pathLst>
                <a:path extrusionOk="0" h="21600" w="21600">
                  <a:moveTo>
                    <a:pt x="20691" y="0"/>
                  </a:moveTo>
                  <a:cubicBezTo>
                    <a:pt x="16845" y="732"/>
                    <a:pt x="13167" y="1655"/>
                    <a:pt x="9701" y="2758"/>
                  </a:cubicBezTo>
                  <a:lnTo>
                    <a:pt x="8961" y="456"/>
                  </a:lnTo>
                  <a:lnTo>
                    <a:pt x="0" y="456"/>
                  </a:lnTo>
                  <a:lnTo>
                    <a:pt x="0" y="21600"/>
                  </a:lnTo>
                  <a:lnTo>
                    <a:pt x="10420" y="21600"/>
                  </a:lnTo>
                  <a:lnTo>
                    <a:pt x="10420" y="7904"/>
                  </a:lnTo>
                  <a:cubicBezTo>
                    <a:pt x="14097" y="6716"/>
                    <a:pt x="17753" y="5697"/>
                    <a:pt x="21600" y="4870"/>
                  </a:cubicBezTo>
                  <a:lnTo>
                    <a:pt x="206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6"/>
            <p:cNvSpPr/>
            <p:nvPr/>
          </p:nvSpPr>
          <p:spPr>
            <a:xfrm>
              <a:off x="4596094" y="4191399"/>
              <a:ext cx="558684" cy="966654"/>
            </a:xfrm>
            <a:custGeom>
              <a:rect b="b" l="l" r="r" t="t"/>
              <a:pathLst>
                <a:path extrusionOk="0" h="21600" w="21600">
                  <a:moveTo>
                    <a:pt x="11907" y="3250"/>
                  </a:moveTo>
                  <a:cubicBezTo>
                    <a:pt x="14336" y="3250"/>
                    <a:pt x="15100" y="3889"/>
                    <a:pt x="15100" y="5095"/>
                  </a:cubicBezTo>
                  <a:lnTo>
                    <a:pt x="15100" y="10256"/>
                  </a:lnTo>
                  <a:cubicBezTo>
                    <a:pt x="15100" y="11594"/>
                    <a:pt x="14222" y="12234"/>
                    <a:pt x="11907" y="12234"/>
                  </a:cubicBezTo>
                  <a:cubicBezTo>
                    <a:pt x="10037" y="12234"/>
                    <a:pt x="8052" y="12042"/>
                    <a:pt x="6284" y="11785"/>
                  </a:cubicBezTo>
                  <a:lnTo>
                    <a:pt x="6284" y="4588"/>
                  </a:lnTo>
                  <a:cubicBezTo>
                    <a:pt x="7938" y="3757"/>
                    <a:pt x="9808" y="3250"/>
                    <a:pt x="11907" y="3250"/>
                  </a:cubicBezTo>
                  <a:close/>
                  <a:moveTo>
                    <a:pt x="13891" y="0"/>
                  </a:moveTo>
                  <a:cubicBezTo>
                    <a:pt x="10914" y="0"/>
                    <a:pt x="8052" y="507"/>
                    <a:pt x="5737" y="1529"/>
                  </a:cubicBezTo>
                  <a:lnTo>
                    <a:pt x="5076" y="316"/>
                  </a:lnTo>
                  <a:lnTo>
                    <a:pt x="0" y="316"/>
                  </a:lnTo>
                  <a:lnTo>
                    <a:pt x="0" y="21600"/>
                  </a:lnTo>
                  <a:lnTo>
                    <a:pt x="6284" y="21085"/>
                  </a:lnTo>
                  <a:lnTo>
                    <a:pt x="6284" y="14969"/>
                  </a:lnTo>
                  <a:cubicBezTo>
                    <a:pt x="8599" y="15160"/>
                    <a:pt x="10914" y="15351"/>
                    <a:pt x="13115" y="15351"/>
                  </a:cubicBezTo>
                  <a:cubicBezTo>
                    <a:pt x="19069" y="15351"/>
                    <a:pt x="21600" y="13439"/>
                    <a:pt x="21600" y="10197"/>
                  </a:cubicBezTo>
                  <a:lnTo>
                    <a:pt x="21600" y="5095"/>
                  </a:lnTo>
                  <a:cubicBezTo>
                    <a:pt x="21600" y="1720"/>
                    <a:pt x="18954" y="0"/>
                    <a:pt x="138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ash - Terraform">
  <p:cSld name="Splash - Terraform">
    <p:bg>
      <p:bgPr>
        <a:solidFill>
          <a:srgbClr val="000000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" name="Google Shape;78;p17"/>
          <p:cNvGrpSpPr/>
          <p:nvPr/>
        </p:nvGrpSpPr>
        <p:grpSpPr>
          <a:xfrm>
            <a:off x="2676524" y="2016244"/>
            <a:ext cx="3781272" cy="909881"/>
            <a:chOff x="0" y="0"/>
            <a:chExt cx="10083391" cy="2426348"/>
          </a:xfrm>
        </p:grpSpPr>
        <p:sp>
          <p:nvSpPr>
            <p:cNvPr id="79" name="Google Shape;79;p17"/>
            <p:cNvSpPr/>
            <p:nvPr/>
          </p:nvSpPr>
          <p:spPr>
            <a:xfrm>
              <a:off x="2939486" y="0"/>
              <a:ext cx="1903932" cy="415962"/>
            </a:xfrm>
            <a:custGeom>
              <a:rect b="b" l="l" r="r" t="t"/>
              <a:pathLst>
                <a:path extrusionOk="0" h="21600" w="21600">
                  <a:moveTo>
                    <a:pt x="10908" y="329"/>
                  </a:moveTo>
                  <a:lnTo>
                    <a:pt x="10908" y="3171"/>
                  </a:lnTo>
                  <a:lnTo>
                    <a:pt x="11605" y="3171"/>
                  </a:lnTo>
                  <a:lnTo>
                    <a:pt x="11605" y="329"/>
                  </a:lnTo>
                  <a:close/>
                  <a:moveTo>
                    <a:pt x="20611" y="7039"/>
                  </a:moveTo>
                  <a:cubicBezTo>
                    <a:pt x="20831" y="7039"/>
                    <a:pt x="20941" y="7542"/>
                    <a:pt x="20941" y="8547"/>
                  </a:cubicBezTo>
                  <a:lnTo>
                    <a:pt x="20941" y="12724"/>
                  </a:lnTo>
                  <a:cubicBezTo>
                    <a:pt x="20941" y="13730"/>
                    <a:pt x="20831" y="14232"/>
                    <a:pt x="20573" y="14232"/>
                  </a:cubicBezTo>
                  <a:cubicBezTo>
                    <a:pt x="20392" y="14232"/>
                    <a:pt x="20206" y="14058"/>
                    <a:pt x="19986" y="13904"/>
                  </a:cubicBezTo>
                  <a:lnTo>
                    <a:pt x="19986" y="8044"/>
                  </a:lnTo>
                  <a:cubicBezTo>
                    <a:pt x="20172" y="7368"/>
                    <a:pt x="20392" y="7039"/>
                    <a:pt x="20611" y="7039"/>
                  </a:cubicBezTo>
                  <a:close/>
                  <a:moveTo>
                    <a:pt x="4575" y="12067"/>
                  </a:moveTo>
                  <a:lnTo>
                    <a:pt x="4575" y="13730"/>
                  </a:lnTo>
                  <a:cubicBezTo>
                    <a:pt x="4432" y="14232"/>
                    <a:pt x="4246" y="14406"/>
                    <a:pt x="4064" y="14406"/>
                  </a:cubicBezTo>
                  <a:cubicBezTo>
                    <a:pt x="3882" y="14406"/>
                    <a:pt x="3806" y="14058"/>
                    <a:pt x="3806" y="13227"/>
                  </a:cubicBezTo>
                  <a:cubicBezTo>
                    <a:pt x="3806" y="12395"/>
                    <a:pt x="3882" y="12067"/>
                    <a:pt x="4102" y="12067"/>
                  </a:cubicBezTo>
                  <a:close/>
                  <a:moveTo>
                    <a:pt x="15888" y="7039"/>
                  </a:moveTo>
                  <a:cubicBezTo>
                    <a:pt x="16256" y="7039"/>
                    <a:pt x="16366" y="7696"/>
                    <a:pt x="16366" y="9050"/>
                  </a:cubicBezTo>
                  <a:lnTo>
                    <a:pt x="16366" y="12395"/>
                  </a:lnTo>
                  <a:cubicBezTo>
                    <a:pt x="16366" y="13730"/>
                    <a:pt x="16256" y="14406"/>
                    <a:pt x="15888" y="14406"/>
                  </a:cubicBezTo>
                  <a:cubicBezTo>
                    <a:pt x="15521" y="14406"/>
                    <a:pt x="15377" y="13730"/>
                    <a:pt x="15377" y="12395"/>
                  </a:cubicBezTo>
                  <a:lnTo>
                    <a:pt x="15377" y="9205"/>
                  </a:lnTo>
                  <a:cubicBezTo>
                    <a:pt x="15377" y="7870"/>
                    <a:pt x="15521" y="7039"/>
                    <a:pt x="15888" y="7039"/>
                  </a:cubicBezTo>
                  <a:close/>
                  <a:moveTo>
                    <a:pt x="0" y="329"/>
                  </a:moveTo>
                  <a:lnTo>
                    <a:pt x="0" y="16572"/>
                  </a:lnTo>
                  <a:lnTo>
                    <a:pt x="659" y="16572"/>
                  </a:lnTo>
                  <a:lnTo>
                    <a:pt x="659" y="9707"/>
                  </a:lnTo>
                  <a:lnTo>
                    <a:pt x="2015" y="9707"/>
                  </a:lnTo>
                  <a:lnTo>
                    <a:pt x="2015" y="16572"/>
                  </a:lnTo>
                  <a:lnTo>
                    <a:pt x="2746" y="16572"/>
                  </a:lnTo>
                  <a:lnTo>
                    <a:pt x="2746" y="329"/>
                  </a:lnTo>
                  <a:lnTo>
                    <a:pt x="2049" y="329"/>
                  </a:lnTo>
                  <a:lnTo>
                    <a:pt x="2049" y="7039"/>
                  </a:lnTo>
                  <a:lnTo>
                    <a:pt x="697" y="7039"/>
                  </a:lnTo>
                  <a:lnTo>
                    <a:pt x="697" y="329"/>
                  </a:lnTo>
                  <a:close/>
                  <a:moveTo>
                    <a:pt x="8128" y="0"/>
                  </a:moveTo>
                  <a:lnTo>
                    <a:pt x="8128" y="16572"/>
                  </a:lnTo>
                  <a:lnTo>
                    <a:pt x="8787" y="16572"/>
                  </a:lnTo>
                  <a:lnTo>
                    <a:pt x="8787" y="8373"/>
                  </a:lnTo>
                  <a:cubicBezTo>
                    <a:pt x="9007" y="7870"/>
                    <a:pt x="9226" y="7542"/>
                    <a:pt x="9480" y="7542"/>
                  </a:cubicBezTo>
                  <a:cubicBezTo>
                    <a:pt x="9628" y="7542"/>
                    <a:pt x="9700" y="7870"/>
                    <a:pt x="9700" y="8373"/>
                  </a:cubicBezTo>
                  <a:lnTo>
                    <a:pt x="9700" y="16572"/>
                  </a:lnTo>
                  <a:lnTo>
                    <a:pt x="10359" y="16572"/>
                  </a:lnTo>
                  <a:lnTo>
                    <a:pt x="10359" y="8044"/>
                  </a:lnTo>
                  <a:cubicBezTo>
                    <a:pt x="10359" y="5859"/>
                    <a:pt x="10215" y="4525"/>
                    <a:pt x="9776" y="4525"/>
                  </a:cubicBezTo>
                  <a:cubicBezTo>
                    <a:pt x="9408" y="4680"/>
                    <a:pt x="9079" y="5028"/>
                    <a:pt x="8787" y="5685"/>
                  </a:cubicBezTo>
                  <a:lnTo>
                    <a:pt x="8787" y="503"/>
                  </a:lnTo>
                  <a:lnTo>
                    <a:pt x="8128" y="0"/>
                  </a:lnTo>
                  <a:close/>
                  <a:moveTo>
                    <a:pt x="10908" y="4854"/>
                  </a:moveTo>
                  <a:lnTo>
                    <a:pt x="10908" y="16572"/>
                  </a:lnTo>
                  <a:lnTo>
                    <a:pt x="11605" y="16572"/>
                  </a:lnTo>
                  <a:lnTo>
                    <a:pt x="11605" y="4854"/>
                  </a:lnTo>
                  <a:close/>
                  <a:moveTo>
                    <a:pt x="18854" y="4525"/>
                  </a:moveTo>
                  <a:cubicBezTo>
                    <a:pt x="18596" y="4854"/>
                    <a:pt x="18377" y="5531"/>
                    <a:pt x="18157" y="6033"/>
                  </a:cubicBezTo>
                  <a:lnTo>
                    <a:pt x="18123" y="4854"/>
                  </a:lnTo>
                  <a:lnTo>
                    <a:pt x="17536" y="4854"/>
                  </a:lnTo>
                  <a:lnTo>
                    <a:pt x="17536" y="16572"/>
                  </a:lnTo>
                  <a:lnTo>
                    <a:pt x="18233" y="16572"/>
                  </a:lnTo>
                  <a:lnTo>
                    <a:pt x="18233" y="9050"/>
                  </a:lnTo>
                  <a:cubicBezTo>
                    <a:pt x="18453" y="8373"/>
                    <a:pt x="18672" y="7696"/>
                    <a:pt x="18926" y="7368"/>
                  </a:cubicBezTo>
                  <a:lnTo>
                    <a:pt x="18854" y="4525"/>
                  </a:lnTo>
                  <a:close/>
                  <a:moveTo>
                    <a:pt x="4174" y="4525"/>
                  </a:moveTo>
                  <a:cubicBezTo>
                    <a:pt x="3844" y="4525"/>
                    <a:pt x="3553" y="4680"/>
                    <a:pt x="3257" y="5182"/>
                  </a:cubicBezTo>
                  <a:lnTo>
                    <a:pt x="3333" y="7368"/>
                  </a:lnTo>
                  <a:cubicBezTo>
                    <a:pt x="3587" y="7039"/>
                    <a:pt x="3806" y="7039"/>
                    <a:pt x="4064" y="7039"/>
                  </a:cubicBezTo>
                  <a:cubicBezTo>
                    <a:pt x="4503" y="7039"/>
                    <a:pt x="4575" y="7368"/>
                    <a:pt x="4575" y="8702"/>
                  </a:cubicBezTo>
                  <a:lnTo>
                    <a:pt x="4575" y="10056"/>
                  </a:lnTo>
                  <a:lnTo>
                    <a:pt x="3954" y="10056"/>
                  </a:lnTo>
                  <a:cubicBezTo>
                    <a:pt x="3405" y="10056"/>
                    <a:pt x="3147" y="10887"/>
                    <a:pt x="3147" y="13401"/>
                  </a:cubicBezTo>
                  <a:cubicBezTo>
                    <a:pt x="3147" y="15412"/>
                    <a:pt x="3367" y="16746"/>
                    <a:pt x="3844" y="16746"/>
                  </a:cubicBezTo>
                  <a:cubicBezTo>
                    <a:pt x="4136" y="16746"/>
                    <a:pt x="4394" y="16418"/>
                    <a:pt x="4651" y="15741"/>
                  </a:cubicBezTo>
                  <a:lnTo>
                    <a:pt x="4685" y="16572"/>
                  </a:lnTo>
                  <a:lnTo>
                    <a:pt x="5234" y="16572"/>
                  </a:lnTo>
                  <a:lnTo>
                    <a:pt x="5234" y="8702"/>
                  </a:lnTo>
                  <a:cubicBezTo>
                    <a:pt x="5234" y="5859"/>
                    <a:pt x="4981" y="4525"/>
                    <a:pt x="4174" y="4525"/>
                  </a:cubicBezTo>
                  <a:close/>
                  <a:moveTo>
                    <a:pt x="6738" y="4525"/>
                  </a:moveTo>
                  <a:cubicBezTo>
                    <a:pt x="6003" y="4525"/>
                    <a:pt x="5750" y="5685"/>
                    <a:pt x="5750" y="8044"/>
                  </a:cubicBezTo>
                  <a:cubicBezTo>
                    <a:pt x="5750" y="10210"/>
                    <a:pt x="5859" y="11061"/>
                    <a:pt x="6480" y="11719"/>
                  </a:cubicBezTo>
                  <a:cubicBezTo>
                    <a:pt x="6920" y="12067"/>
                    <a:pt x="6958" y="12395"/>
                    <a:pt x="6958" y="13227"/>
                  </a:cubicBezTo>
                  <a:cubicBezTo>
                    <a:pt x="6958" y="14058"/>
                    <a:pt x="6920" y="14406"/>
                    <a:pt x="6628" y="14406"/>
                  </a:cubicBezTo>
                  <a:cubicBezTo>
                    <a:pt x="6333" y="14406"/>
                    <a:pt x="6079" y="14232"/>
                    <a:pt x="5821" y="13904"/>
                  </a:cubicBezTo>
                  <a:lnTo>
                    <a:pt x="5712" y="16069"/>
                  </a:lnTo>
                  <a:cubicBezTo>
                    <a:pt x="6003" y="16572"/>
                    <a:pt x="6333" y="16746"/>
                    <a:pt x="6628" y="16746"/>
                  </a:cubicBezTo>
                  <a:cubicBezTo>
                    <a:pt x="7431" y="16746"/>
                    <a:pt x="7617" y="15567"/>
                    <a:pt x="7617" y="13053"/>
                  </a:cubicBezTo>
                  <a:cubicBezTo>
                    <a:pt x="7617" y="10713"/>
                    <a:pt x="7541" y="10210"/>
                    <a:pt x="6810" y="9379"/>
                  </a:cubicBezTo>
                  <a:cubicBezTo>
                    <a:pt x="6409" y="9050"/>
                    <a:pt x="6409" y="8702"/>
                    <a:pt x="6409" y="8044"/>
                  </a:cubicBezTo>
                  <a:cubicBezTo>
                    <a:pt x="6409" y="7194"/>
                    <a:pt x="6480" y="7039"/>
                    <a:pt x="6772" y="7039"/>
                  </a:cubicBezTo>
                  <a:cubicBezTo>
                    <a:pt x="6992" y="7039"/>
                    <a:pt x="7249" y="7039"/>
                    <a:pt x="7507" y="7368"/>
                  </a:cubicBezTo>
                  <a:lnTo>
                    <a:pt x="7541" y="5028"/>
                  </a:lnTo>
                  <a:cubicBezTo>
                    <a:pt x="7287" y="4680"/>
                    <a:pt x="7030" y="4525"/>
                    <a:pt x="6738" y="4525"/>
                  </a:cubicBezTo>
                  <a:close/>
                  <a:moveTo>
                    <a:pt x="13434" y="329"/>
                  </a:moveTo>
                  <a:cubicBezTo>
                    <a:pt x="12521" y="329"/>
                    <a:pt x="12116" y="2011"/>
                    <a:pt x="12116" y="5028"/>
                  </a:cubicBezTo>
                  <a:lnTo>
                    <a:pt x="12116" y="12067"/>
                  </a:lnTo>
                  <a:cubicBezTo>
                    <a:pt x="12116" y="15064"/>
                    <a:pt x="12521" y="16746"/>
                    <a:pt x="13434" y="16746"/>
                  </a:cubicBezTo>
                  <a:cubicBezTo>
                    <a:pt x="13764" y="16746"/>
                    <a:pt x="14093" y="16572"/>
                    <a:pt x="14423" y="16244"/>
                  </a:cubicBezTo>
                  <a:lnTo>
                    <a:pt x="14313" y="13556"/>
                  </a:lnTo>
                  <a:cubicBezTo>
                    <a:pt x="14021" y="13730"/>
                    <a:pt x="13730" y="13904"/>
                    <a:pt x="13434" y="14058"/>
                  </a:cubicBezTo>
                  <a:cubicBezTo>
                    <a:pt x="12961" y="14058"/>
                    <a:pt x="12813" y="13227"/>
                    <a:pt x="12813" y="11564"/>
                  </a:cubicBezTo>
                  <a:lnTo>
                    <a:pt x="12813" y="5531"/>
                  </a:lnTo>
                  <a:cubicBezTo>
                    <a:pt x="12813" y="3674"/>
                    <a:pt x="12995" y="3017"/>
                    <a:pt x="13434" y="3017"/>
                  </a:cubicBezTo>
                  <a:cubicBezTo>
                    <a:pt x="13730" y="3017"/>
                    <a:pt x="14021" y="3171"/>
                    <a:pt x="14313" y="3519"/>
                  </a:cubicBezTo>
                  <a:lnTo>
                    <a:pt x="14423" y="832"/>
                  </a:lnTo>
                  <a:cubicBezTo>
                    <a:pt x="14093" y="503"/>
                    <a:pt x="13764" y="329"/>
                    <a:pt x="13434" y="329"/>
                  </a:cubicBezTo>
                  <a:close/>
                  <a:moveTo>
                    <a:pt x="15888" y="4525"/>
                  </a:moveTo>
                  <a:cubicBezTo>
                    <a:pt x="14972" y="4525"/>
                    <a:pt x="14718" y="6691"/>
                    <a:pt x="14718" y="9205"/>
                  </a:cubicBezTo>
                  <a:lnTo>
                    <a:pt x="14718" y="12221"/>
                  </a:lnTo>
                  <a:cubicBezTo>
                    <a:pt x="14718" y="14561"/>
                    <a:pt x="14972" y="16746"/>
                    <a:pt x="15888" y="16746"/>
                  </a:cubicBezTo>
                  <a:cubicBezTo>
                    <a:pt x="16805" y="16746"/>
                    <a:pt x="17059" y="14561"/>
                    <a:pt x="17059" y="12067"/>
                  </a:cubicBezTo>
                  <a:lnTo>
                    <a:pt x="17059" y="9205"/>
                  </a:lnTo>
                  <a:cubicBezTo>
                    <a:pt x="17059" y="6865"/>
                    <a:pt x="16805" y="4525"/>
                    <a:pt x="15888" y="4525"/>
                  </a:cubicBezTo>
                  <a:close/>
                  <a:moveTo>
                    <a:pt x="20755" y="4680"/>
                  </a:moveTo>
                  <a:cubicBezTo>
                    <a:pt x="20464" y="4680"/>
                    <a:pt x="20172" y="5028"/>
                    <a:pt x="19914" y="5859"/>
                  </a:cubicBezTo>
                  <a:lnTo>
                    <a:pt x="19876" y="4854"/>
                  </a:lnTo>
                  <a:lnTo>
                    <a:pt x="19327" y="4854"/>
                  </a:lnTo>
                  <a:lnTo>
                    <a:pt x="19327" y="21600"/>
                  </a:lnTo>
                  <a:lnTo>
                    <a:pt x="19986" y="21271"/>
                  </a:lnTo>
                  <a:lnTo>
                    <a:pt x="19986" y="16418"/>
                  </a:lnTo>
                  <a:cubicBezTo>
                    <a:pt x="20244" y="16746"/>
                    <a:pt x="20464" y="16746"/>
                    <a:pt x="20721" y="16746"/>
                  </a:cubicBezTo>
                  <a:cubicBezTo>
                    <a:pt x="20751" y="16804"/>
                    <a:pt x="20785" y="16824"/>
                    <a:pt x="20818" y="16824"/>
                  </a:cubicBezTo>
                  <a:cubicBezTo>
                    <a:pt x="20899" y="16824"/>
                    <a:pt x="20983" y="16708"/>
                    <a:pt x="21085" y="16572"/>
                  </a:cubicBezTo>
                  <a:cubicBezTo>
                    <a:pt x="21194" y="16418"/>
                    <a:pt x="21304" y="16069"/>
                    <a:pt x="21380" y="15741"/>
                  </a:cubicBezTo>
                  <a:cubicBezTo>
                    <a:pt x="21452" y="15238"/>
                    <a:pt x="21524" y="14735"/>
                    <a:pt x="21562" y="14232"/>
                  </a:cubicBezTo>
                  <a:cubicBezTo>
                    <a:pt x="21600" y="13730"/>
                    <a:pt x="21600" y="13227"/>
                    <a:pt x="21600" y="12569"/>
                  </a:cubicBezTo>
                  <a:lnTo>
                    <a:pt x="21600" y="8702"/>
                  </a:lnTo>
                  <a:cubicBezTo>
                    <a:pt x="21600" y="6033"/>
                    <a:pt x="21304" y="4680"/>
                    <a:pt x="20755" y="46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2939486" y="574197"/>
              <a:ext cx="958500" cy="1284282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0" y="3639"/>
                  </a:lnTo>
                  <a:lnTo>
                    <a:pt x="8073" y="3639"/>
                  </a:lnTo>
                  <a:lnTo>
                    <a:pt x="8073" y="21600"/>
                  </a:lnTo>
                  <a:lnTo>
                    <a:pt x="13527" y="21600"/>
                  </a:lnTo>
                  <a:lnTo>
                    <a:pt x="13527" y="3639"/>
                  </a:lnTo>
                  <a:lnTo>
                    <a:pt x="21600" y="363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7"/>
            <p:cNvSpPr/>
            <p:nvPr/>
          </p:nvSpPr>
          <p:spPr>
            <a:xfrm>
              <a:off x="3700985" y="900018"/>
              <a:ext cx="758538" cy="977832"/>
            </a:xfrm>
            <a:custGeom>
              <a:rect b="b" l="l" r="r" t="t"/>
              <a:pathLst>
                <a:path extrusionOk="0" h="21600" w="21600">
                  <a:moveTo>
                    <a:pt x="11208" y="4277"/>
                  </a:moveTo>
                  <a:cubicBezTo>
                    <a:pt x="14432" y="4277"/>
                    <a:pt x="15259" y="5634"/>
                    <a:pt x="15259" y="7625"/>
                  </a:cubicBezTo>
                  <a:lnTo>
                    <a:pt x="15259" y="8628"/>
                  </a:lnTo>
                  <a:lnTo>
                    <a:pt x="6712" y="8628"/>
                  </a:lnTo>
                  <a:lnTo>
                    <a:pt x="6712" y="7625"/>
                  </a:lnTo>
                  <a:cubicBezTo>
                    <a:pt x="6712" y="5634"/>
                    <a:pt x="7900" y="4277"/>
                    <a:pt x="11208" y="4277"/>
                  </a:cubicBezTo>
                  <a:close/>
                  <a:moveTo>
                    <a:pt x="11123" y="0"/>
                  </a:moveTo>
                  <a:cubicBezTo>
                    <a:pt x="2577" y="0"/>
                    <a:pt x="0" y="3710"/>
                    <a:pt x="0" y="8127"/>
                  </a:cubicBezTo>
                  <a:lnTo>
                    <a:pt x="0" y="13613"/>
                  </a:lnTo>
                  <a:cubicBezTo>
                    <a:pt x="0" y="18606"/>
                    <a:pt x="2937" y="21600"/>
                    <a:pt x="11304" y="21600"/>
                  </a:cubicBezTo>
                  <a:cubicBezTo>
                    <a:pt x="14708" y="21600"/>
                    <a:pt x="18016" y="21172"/>
                    <a:pt x="21133" y="20317"/>
                  </a:cubicBezTo>
                  <a:lnTo>
                    <a:pt x="20126" y="16393"/>
                  </a:lnTo>
                  <a:cubicBezTo>
                    <a:pt x="17465" y="17035"/>
                    <a:pt x="14708" y="17323"/>
                    <a:pt x="11951" y="17323"/>
                  </a:cubicBezTo>
                  <a:cubicBezTo>
                    <a:pt x="7900" y="17323"/>
                    <a:pt x="6712" y="16393"/>
                    <a:pt x="6712" y="13901"/>
                  </a:cubicBezTo>
                  <a:lnTo>
                    <a:pt x="6712" y="12832"/>
                  </a:lnTo>
                  <a:lnTo>
                    <a:pt x="21600" y="12832"/>
                  </a:lnTo>
                  <a:lnTo>
                    <a:pt x="21600" y="8341"/>
                  </a:lnTo>
                  <a:cubicBezTo>
                    <a:pt x="21600" y="3924"/>
                    <a:pt x="19670" y="0"/>
                    <a:pt x="111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7"/>
            <p:cNvSpPr/>
            <p:nvPr/>
          </p:nvSpPr>
          <p:spPr>
            <a:xfrm>
              <a:off x="4604355" y="900018"/>
              <a:ext cx="484056" cy="958500"/>
            </a:xfrm>
            <a:custGeom>
              <a:rect b="b" l="l" r="r" t="t"/>
              <a:pathLst>
                <a:path extrusionOk="0" h="21600" w="21600">
                  <a:moveTo>
                    <a:pt x="20454" y="0"/>
                  </a:moveTo>
                  <a:cubicBezTo>
                    <a:pt x="16566" y="655"/>
                    <a:pt x="12960" y="1603"/>
                    <a:pt x="9504" y="2769"/>
                  </a:cubicBezTo>
                  <a:lnTo>
                    <a:pt x="8790" y="436"/>
                  </a:lnTo>
                  <a:lnTo>
                    <a:pt x="0" y="436"/>
                  </a:lnTo>
                  <a:lnTo>
                    <a:pt x="0" y="21600"/>
                  </a:lnTo>
                  <a:lnTo>
                    <a:pt x="10518" y="21600"/>
                  </a:lnTo>
                  <a:lnTo>
                    <a:pt x="10518" y="7997"/>
                  </a:lnTo>
                  <a:cubicBezTo>
                    <a:pt x="13974" y="6764"/>
                    <a:pt x="17712" y="5748"/>
                    <a:pt x="21600" y="4876"/>
                  </a:cubicBezTo>
                  <a:lnTo>
                    <a:pt x="204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7"/>
            <p:cNvSpPr/>
            <p:nvPr/>
          </p:nvSpPr>
          <p:spPr>
            <a:xfrm>
              <a:off x="5178923" y="900018"/>
              <a:ext cx="484056" cy="958500"/>
            </a:xfrm>
            <a:custGeom>
              <a:rect b="b" l="l" r="r" t="t"/>
              <a:pathLst>
                <a:path extrusionOk="0" h="21600" w="21600">
                  <a:moveTo>
                    <a:pt x="20586" y="0"/>
                  </a:moveTo>
                  <a:cubicBezTo>
                    <a:pt x="16698" y="655"/>
                    <a:pt x="12960" y="1603"/>
                    <a:pt x="9504" y="2769"/>
                  </a:cubicBezTo>
                  <a:lnTo>
                    <a:pt x="8790" y="436"/>
                  </a:lnTo>
                  <a:lnTo>
                    <a:pt x="0" y="436"/>
                  </a:lnTo>
                  <a:lnTo>
                    <a:pt x="0" y="21600"/>
                  </a:lnTo>
                  <a:lnTo>
                    <a:pt x="10518" y="21600"/>
                  </a:lnTo>
                  <a:lnTo>
                    <a:pt x="10518" y="7997"/>
                  </a:lnTo>
                  <a:cubicBezTo>
                    <a:pt x="13957" y="6764"/>
                    <a:pt x="17712" y="5748"/>
                    <a:pt x="21600" y="4876"/>
                  </a:cubicBezTo>
                  <a:lnTo>
                    <a:pt x="205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7"/>
            <p:cNvSpPr/>
            <p:nvPr/>
          </p:nvSpPr>
          <p:spPr>
            <a:xfrm>
              <a:off x="5714389" y="900018"/>
              <a:ext cx="735804" cy="977832"/>
            </a:xfrm>
            <a:custGeom>
              <a:rect b="b" l="l" r="r" t="t"/>
              <a:pathLst>
                <a:path extrusionOk="0" h="21600" w="21600">
                  <a:moveTo>
                    <a:pt x="14691" y="13333"/>
                  </a:moveTo>
                  <a:lnTo>
                    <a:pt x="14691" y="16393"/>
                  </a:lnTo>
                  <a:cubicBezTo>
                    <a:pt x="13074" y="17109"/>
                    <a:pt x="11281" y="17463"/>
                    <a:pt x="9477" y="17463"/>
                  </a:cubicBezTo>
                  <a:cubicBezTo>
                    <a:pt x="7302" y="17463"/>
                    <a:pt x="6734" y="16969"/>
                    <a:pt x="6734" y="15398"/>
                  </a:cubicBezTo>
                  <a:cubicBezTo>
                    <a:pt x="6734" y="13827"/>
                    <a:pt x="7302" y="13333"/>
                    <a:pt x="9576" y="13333"/>
                  </a:cubicBezTo>
                  <a:close/>
                  <a:moveTo>
                    <a:pt x="10428" y="0"/>
                  </a:moveTo>
                  <a:cubicBezTo>
                    <a:pt x="7204" y="0"/>
                    <a:pt x="3979" y="362"/>
                    <a:pt x="951" y="1004"/>
                  </a:cubicBezTo>
                  <a:lnTo>
                    <a:pt x="1804" y="4993"/>
                  </a:lnTo>
                  <a:cubicBezTo>
                    <a:pt x="4263" y="4565"/>
                    <a:pt x="6821" y="4351"/>
                    <a:pt x="9379" y="4351"/>
                  </a:cubicBezTo>
                  <a:cubicBezTo>
                    <a:pt x="13839" y="4351"/>
                    <a:pt x="14691" y="5133"/>
                    <a:pt x="14691" y="7411"/>
                  </a:cubicBezTo>
                  <a:lnTo>
                    <a:pt x="14691" y="9624"/>
                  </a:lnTo>
                  <a:lnTo>
                    <a:pt x="8056" y="9624"/>
                  </a:lnTo>
                  <a:cubicBezTo>
                    <a:pt x="2470" y="9624"/>
                    <a:pt x="0" y="11195"/>
                    <a:pt x="0" y="15472"/>
                  </a:cubicBezTo>
                  <a:cubicBezTo>
                    <a:pt x="0" y="19034"/>
                    <a:pt x="2186" y="21600"/>
                    <a:pt x="7204" y="21600"/>
                  </a:cubicBezTo>
                  <a:cubicBezTo>
                    <a:pt x="10144" y="21600"/>
                    <a:pt x="12986" y="20958"/>
                    <a:pt x="15446" y="19749"/>
                  </a:cubicBezTo>
                  <a:lnTo>
                    <a:pt x="15916" y="21172"/>
                  </a:lnTo>
                  <a:lnTo>
                    <a:pt x="21600" y="21172"/>
                  </a:lnTo>
                  <a:lnTo>
                    <a:pt x="21600" y="7485"/>
                  </a:lnTo>
                  <a:cubicBezTo>
                    <a:pt x="21600" y="2287"/>
                    <a:pt x="19042" y="0"/>
                    <a:pt x="104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7"/>
            <p:cNvSpPr/>
            <p:nvPr/>
          </p:nvSpPr>
          <p:spPr>
            <a:xfrm>
              <a:off x="6547011" y="496743"/>
              <a:ext cx="648648" cy="1361772"/>
            </a:xfrm>
            <a:custGeom>
              <a:rect b="b" l="l" r="r" t="t"/>
              <a:pathLst>
                <a:path extrusionOk="0" h="21600" w="21600">
                  <a:moveTo>
                    <a:pt x="14941" y="0"/>
                  </a:moveTo>
                  <a:cubicBezTo>
                    <a:pt x="7948" y="0"/>
                    <a:pt x="4947" y="1536"/>
                    <a:pt x="4947" y="4660"/>
                  </a:cubicBezTo>
                  <a:lnTo>
                    <a:pt x="4947" y="6704"/>
                  </a:lnTo>
                  <a:lnTo>
                    <a:pt x="0" y="6704"/>
                  </a:lnTo>
                  <a:lnTo>
                    <a:pt x="0" y="9675"/>
                  </a:lnTo>
                  <a:lnTo>
                    <a:pt x="4947" y="9675"/>
                  </a:lnTo>
                  <a:lnTo>
                    <a:pt x="4947" y="21600"/>
                  </a:lnTo>
                  <a:lnTo>
                    <a:pt x="12784" y="21600"/>
                  </a:lnTo>
                  <a:lnTo>
                    <a:pt x="12784" y="9675"/>
                  </a:lnTo>
                  <a:lnTo>
                    <a:pt x="20310" y="9675"/>
                  </a:lnTo>
                  <a:lnTo>
                    <a:pt x="20732" y="6704"/>
                  </a:lnTo>
                  <a:lnTo>
                    <a:pt x="12784" y="6704"/>
                  </a:lnTo>
                  <a:lnTo>
                    <a:pt x="12784" y="4861"/>
                  </a:lnTo>
                  <a:cubicBezTo>
                    <a:pt x="12784" y="3739"/>
                    <a:pt x="13218" y="3071"/>
                    <a:pt x="16330" y="3071"/>
                  </a:cubicBezTo>
                  <a:cubicBezTo>
                    <a:pt x="17843" y="3071"/>
                    <a:pt x="19343" y="3172"/>
                    <a:pt x="20844" y="3325"/>
                  </a:cubicBezTo>
                  <a:lnTo>
                    <a:pt x="21600" y="461"/>
                  </a:lnTo>
                  <a:cubicBezTo>
                    <a:pt x="19442" y="154"/>
                    <a:pt x="17198" y="0"/>
                    <a:pt x="149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7"/>
            <p:cNvSpPr/>
            <p:nvPr/>
          </p:nvSpPr>
          <p:spPr>
            <a:xfrm>
              <a:off x="7221370" y="900018"/>
              <a:ext cx="819612" cy="977832"/>
            </a:xfrm>
            <a:custGeom>
              <a:rect b="b" l="l" r="r" t="t"/>
              <a:pathLst>
                <a:path extrusionOk="0" h="21600" w="21600">
                  <a:moveTo>
                    <a:pt x="10805" y="4417"/>
                  </a:moveTo>
                  <a:cubicBezTo>
                    <a:pt x="14122" y="4417"/>
                    <a:pt x="15398" y="5700"/>
                    <a:pt x="15398" y="8053"/>
                  </a:cubicBezTo>
                  <a:lnTo>
                    <a:pt x="15398" y="13613"/>
                  </a:lnTo>
                  <a:cubicBezTo>
                    <a:pt x="15398" y="15900"/>
                    <a:pt x="14122" y="17183"/>
                    <a:pt x="10805" y="17183"/>
                  </a:cubicBezTo>
                  <a:cubicBezTo>
                    <a:pt x="7488" y="17183"/>
                    <a:pt x="6212" y="15900"/>
                    <a:pt x="6212" y="13613"/>
                  </a:cubicBezTo>
                  <a:lnTo>
                    <a:pt x="6212" y="7987"/>
                  </a:lnTo>
                  <a:cubicBezTo>
                    <a:pt x="6212" y="5700"/>
                    <a:pt x="7488" y="4417"/>
                    <a:pt x="10805" y="4417"/>
                  </a:cubicBezTo>
                  <a:close/>
                  <a:moveTo>
                    <a:pt x="10805" y="0"/>
                  </a:moveTo>
                  <a:cubicBezTo>
                    <a:pt x="2296" y="0"/>
                    <a:pt x="0" y="3924"/>
                    <a:pt x="0" y="8201"/>
                  </a:cubicBezTo>
                  <a:lnTo>
                    <a:pt x="0" y="13399"/>
                  </a:lnTo>
                  <a:cubicBezTo>
                    <a:pt x="0" y="17676"/>
                    <a:pt x="2296" y="21600"/>
                    <a:pt x="10805" y="21600"/>
                  </a:cubicBezTo>
                  <a:cubicBezTo>
                    <a:pt x="19304" y="21600"/>
                    <a:pt x="21600" y="17676"/>
                    <a:pt x="21600" y="13399"/>
                  </a:cubicBezTo>
                  <a:lnTo>
                    <a:pt x="21600" y="8201"/>
                  </a:lnTo>
                  <a:cubicBezTo>
                    <a:pt x="21600" y="3924"/>
                    <a:pt x="19304" y="0"/>
                    <a:pt x="108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7"/>
            <p:cNvSpPr/>
            <p:nvPr/>
          </p:nvSpPr>
          <p:spPr>
            <a:xfrm>
              <a:off x="8160488" y="900018"/>
              <a:ext cx="484056" cy="958500"/>
            </a:xfrm>
            <a:custGeom>
              <a:rect b="b" l="l" r="r" t="t"/>
              <a:pathLst>
                <a:path extrusionOk="0" h="21600" w="21600">
                  <a:moveTo>
                    <a:pt x="20586" y="0"/>
                  </a:moveTo>
                  <a:cubicBezTo>
                    <a:pt x="16698" y="655"/>
                    <a:pt x="12960" y="1603"/>
                    <a:pt x="9637" y="2769"/>
                  </a:cubicBezTo>
                  <a:lnTo>
                    <a:pt x="8922" y="436"/>
                  </a:lnTo>
                  <a:lnTo>
                    <a:pt x="0" y="436"/>
                  </a:lnTo>
                  <a:lnTo>
                    <a:pt x="0" y="21600"/>
                  </a:lnTo>
                  <a:lnTo>
                    <a:pt x="10501" y="21600"/>
                  </a:lnTo>
                  <a:lnTo>
                    <a:pt x="10501" y="7997"/>
                  </a:lnTo>
                  <a:cubicBezTo>
                    <a:pt x="14106" y="6764"/>
                    <a:pt x="17845" y="5748"/>
                    <a:pt x="21600" y="4876"/>
                  </a:cubicBezTo>
                  <a:lnTo>
                    <a:pt x="205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7"/>
            <p:cNvSpPr/>
            <p:nvPr/>
          </p:nvSpPr>
          <p:spPr>
            <a:xfrm>
              <a:off x="8738035" y="899276"/>
              <a:ext cx="1345356" cy="959202"/>
            </a:xfrm>
            <a:custGeom>
              <a:rect b="b" l="l" r="r" t="t"/>
              <a:pathLst>
                <a:path extrusionOk="0" h="21600" w="21600">
                  <a:moveTo>
                    <a:pt x="9554" y="0"/>
                  </a:moveTo>
                  <a:cubicBezTo>
                    <a:pt x="9458" y="0"/>
                    <a:pt x="9362" y="8"/>
                    <a:pt x="9273" y="17"/>
                  </a:cubicBezTo>
                  <a:cubicBezTo>
                    <a:pt x="7150" y="168"/>
                    <a:pt x="5129" y="964"/>
                    <a:pt x="3210" y="2272"/>
                  </a:cubicBezTo>
                  <a:lnTo>
                    <a:pt x="2846" y="453"/>
                  </a:lnTo>
                  <a:lnTo>
                    <a:pt x="0" y="453"/>
                  </a:lnTo>
                  <a:lnTo>
                    <a:pt x="0" y="21600"/>
                  </a:lnTo>
                  <a:lnTo>
                    <a:pt x="3731" y="21600"/>
                  </a:lnTo>
                  <a:lnTo>
                    <a:pt x="3731" y="6993"/>
                  </a:lnTo>
                  <a:cubicBezTo>
                    <a:pt x="4974" y="5979"/>
                    <a:pt x="6319" y="5392"/>
                    <a:pt x="7664" y="5174"/>
                  </a:cubicBezTo>
                  <a:cubicBezTo>
                    <a:pt x="8549" y="5174"/>
                    <a:pt x="8908" y="5761"/>
                    <a:pt x="8908" y="6851"/>
                  </a:cubicBezTo>
                  <a:lnTo>
                    <a:pt x="8908" y="21600"/>
                  </a:lnTo>
                  <a:lnTo>
                    <a:pt x="12692" y="21600"/>
                  </a:lnTo>
                  <a:lnTo>
                    <a:pt x="12692" y="6993"/>
                  </a:lnTo>
                  <a:cubicBezTo>
                    <a:pt x="13882" y="5979"/>
                    <a:pt x="15227" y="5392"/>
                    <a:pt x="16626" y="5174"/>
                  </a:cubicBezTo>
                  <a:cubicBezTo>
                    <a:pt x="17457" y="5174"/>
                    <a:pt x="17822" y="5761"/>
                    <a:pt x="17822" y="6851"/>
                  </a:cubicBezTo>
                  <a:lnTo>
                    <a:pt x="17822" y="21600"/>
                  </a:lnTo>
                  <a:lnTo>
                    <a:pt x="21600" y="21600"/>
                  </a:lnTo>
                  <a:lnTo>
                    <a:pt x="21600" y="6264"/>
                  </a:lnTo>
                  <a:cubicBezTo>
                    <a:pt x="21600" y="2490"/>
                    <a:pt x="20721" y="17"/>
                    <a:pt x="18180" y="17"/>
                  </a:cubicBezTo>
                  <a:cubicBezTo>
                    <a:pt x="16058" y="168"/>
                    <a:pt x="13989" y="964"/>
                    <a:pt x="12124" y="2272"/>
                  </a:cubicBezTo>
                  <a:cubicBezTo>
                    <a:pt x="11861" y="1543"/>
                    <a:pt x="11449" y="964"/>
                    <a:pt x="10929" y="528"/>
                  </a:cubicBezTo>
                  <a:cubicBezTo>
                    <a:pt x="10540" y="159"/>
                    <a:pt x="10038" y="0"/>
                    <a:pt x="9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7"/>
            <p:cNvSpPr/>
            <p:nvPr/>
          </p:nvSpPr>
          <p:spPr>
            <a:xfrm>
              <a:off x="732447" y="432323"/>
              <a:ext cx="661338" cy="114539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21600" y="7240"/>
                  </a:lnTo>
                  <a:lnTo>
                    <a:pt x="21600" y="21600"/>
                  </a:lnTo>
                  <a:lnTo>
                    <a:pt x="0" y="14416"/>
                  </a:lnTo>
                  <a:close/>
                </a:path>
              </a:pathLst>
            </a:custGeom>
            <a:solidFill>
              <a:srgbClr val="5D42E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>
              <a:off x="1468254" y="432323"/>
              <a:ext cx="661338" cy="1145394"/>
            </a:xfrm>
            <a:custGeom>
              <a:rect b="b" l="l" r="r" t="t"/>
              <a:pathLst>
                <a:path extrusionOk="0" h="21600" w="21600">
                  <a:moveTo>
                    <a:pt x="0" y="7240"/>
                  </a:moveTo>
                  <a:lnTo>
                    <a:pt x="0" y="21600"/>
                  </a:lnTo>
                  <a:lnTo>
                    <a:pt x="21600" y="1441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4040B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>
              <a:off x="0" y="6330"/>
              <a:ext cx="661338" cy="114539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0" y="14423"/>
                  </a:lnTo>
                  <a:lnTo>
                    <a:pt x="21600" y="21600"/>
                  </a:lnTo>
                  <a:lnTo>
                    <a:pt x="21600" y="7240"/>
                  </a:lnTo>
                  <a:close/>
                </a:path>
              </a:pathLst>
            </a:custGeom>
            <a:solidFill>
              <a:srgbClr val="5D42E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>
              <a:off x="732447" y="1280954"/>
              <a:ext cx="661338" cy="1145394"/>
            </a:xfrm>
            <a:custGeom>
              <a:rect b="b" l="l" r="r" t="t"/>
              <a:pathLst>
                <a:path extrusionOk="0" h="21600" w="21600">
                  <a:moveTo>
                    <a:pt x="0" y="14416"/>
                  </a:moveTo>
                  <a:lnTo>
                    <a:pt x="21600" y="21600"/>
                  </a:lnTo>
                  <a:lnTo>
                    <a:pt x="21600" y="71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42E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ash - Vault">
  <p:cSld name="Splash - Vault">
    <p:bg>
      <p:bgPr>
        <a:gradFill>
          <a:gsLst>
            <a:gs pos="0">
              <a:srgbClr val="0E0F12"/>
            </a:gs>
            <a:gs pos="27509">
              <a:srgbClr val="08080A"/>
            </a:gs>
            <a:gs pos="100000">
              <a:srgbClr val="000000"/>
            </a:gs>
          </a:gsLst>
          <a:lin ang="2700006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18"/>
          <p:cNvGrpSpPr/>
          <p:nvPr/>
        </p:nvGrpSpPr>
        <p:grpSpPr>
          <a:xfrm>
            <a:off x="3245850" y="2017432"/>
            <a:ext cx="2652307" cy="907524"/>
            <a:chOff x="0" y="0"/>
            <a:chExt cx="7072819" cy="2420064"/>
          </a:xfrm>
        </p:grpSpPr>
        <p:sp>
          <p:nvSpPr>
            <p:cNvPr id="97" name="Google Shape;97;p18"/>
            <p:cNvSpPr/>
            <p:nvPr/>
          </p:nvSpPr>
          <p:spPr>
            <a:xfrm>
              <a:off x="3229936" y="0"/>
              <a:ext cx="1903554" cy="415962"/>
            </a:xfrm>
            <a:custGeom>
              <a:rect b="b" l="l" r="r" t="t"/>
              <a:pathLst>
                <a:path extrusionOk="0" h="21600" w="21600">
                  <a:moveTo>
                    <a:pt x="10948" y="329"/>
                  </a:moveTo>
                  <a:lnTo>
                    <a:pt x="10948" y="3171"/>
                  </a:lnTo>
                  <a:lnTo>
                    <a:pt x="11607" y="3171"/>
                  </a:lnTo>
                  <a:lnTo>
                    <a:pt x="11607" y="329"/>
                  </a:lnTo>
                  <a:close/>
                  <a:moveTo>
                    <a:pt x="20611" y="7039"/>
                  </a:moveTo>
                  <a:cubicBezTo>
                    <a:pt x="20831" y="7039"/>
                    <a:pt x="20941" y="7542"/>
                    <a:pt x="20941" y="8547"/>
                  </a:cubicBezTo>
                  <a:lnTo>
                    <a:pt x="20941" y="12724"/>
                  </a:lnTo>
                  <a:cubicBezTo>
                    <a:pt x="20941" y="13730"/>
                    <a:pt x="20831" y="14232"/>
                    <a:pt x="20577" y="14232"/>
                  </a:cubicBezTo>
                  <a:cubicBezTo>
                    <a:pt x="20392" y="14232"/>
                    <a:pt x="20210" y="14058"/>
                    <a:pt x="19990" y="13904"/>
                  </a:cubicBezTo>
                  <a:lnTo>
                    <a:pt x="19990" y="8044"/>
                  </a:lnTo>
                  <a:cubicBezTo>
                    <a:pt x="20172" y="7368"/>
                    <a:pt x="20392" y="7039"/>
                    <a:pt x="20611" y="7039"/>
                  </a:cubicBezTo>
                  <a:close/>
                  <a:moveTo>
                    <a:pt x="4576" y="12067"/>
                  </a:moveTo>
                  <a:lnTo>
                    <a:pt x="4576" y="13904"/>
                  </a:lnTo>
                  <a:cubicBezTo>
                    <a:pt x="4394" y="14232"/>
                    <a:pt x="4208" y="14406"/>
                    <a:pt x="4065" y="14406"/>
                  </a:cubicBezTo>
                  <a:cubicBezTo>
                    <a:pt x="3845" y="14406"/>
                    <a:pt x="3769" y="14058"/>
                    <a:pt x="3769" y="13227"/>
                  </a:cubicBezTo>
                  <a:cubicBezTo>
                    <a:pt x="3769" y="12395"/>
                    <a:pt x="3845" y="12067"/>
                    <a:pt x="4065" y="12067"/>
                  </a:cubicBezTo>
                  <a:close/>
                  <a:moveTo>
                    <a:pt x="15892" y="7039"/>
                  </a:moveTo>
                  <a:cubicBezTo>
                    <a:pt x="16255" y="7039"/>
                    <a:pt x="16365" y="7696"/>
                    <a:pt x="16365" y="9050"/>
                  </a:cubicBezTo>
                  <a:lnTo>
                    <a:pt x="16365" y="12395"/>
                  </a:lnTo>
                  <a:cubicBezTo>
                    <a:pt x="16365" y="13730"/>
                    <a:pt x="16255" y="14406"/>
                    <a:pt x="15892" y="14406"/>
                  </a:cubicBezTo>
                  <a:cubicBezTo>
                    <a:pt x="15524" y="14406"/>
                    <a:pt x="15376" y="13730"/>
                    <a:pt x="15376" y="12395"/>
                  </a:cubicBezTo>
                  <a:lnTo>
                    <a:pt x="15376" y="9205"/>
                  </a:lnTo>
                  <a:cubicBezTo>
                    <a:pt x="15376" y="7870"/>
                    <a:pt x="15524" y="7194"/>
                    <a:pt x="15892" y="7194"/>
                  </a:cubicBezTo>
                  <a:lnTo>
                    <a:pt x="15892" y="7039"/>
                  </a:lnTo>
                  <a:close/>
                  <a:moveTo>
                    <a:pt x="0" y="329"/>
                  </a:moveTo>
                  <a:lnTo>
                    <a:pt x="0" y="16572"/>
                  </a:lnTo>
                  <a:lnTo>
                    <a:pt x="659" y="16572"/>
                  </a:lnTo>
                  <a:lnTo>
                    <a:pt x="659" y="9707"/>
                  </a:lnTo>
                  <a:lnTo>
                    <a:pt x="2011" y="9707"/>
                  </a:lnTo>
                  <a:lnTo>
                    <a:pt x="2011" y="16572"/>
                  </a:lnTo>
                  <a:lnTo>
                    <a:pt x="2708" y="16572"/>
                  </a:lnTo>
                  <a:lnTo>
                    <a:pt x="2708" y="329"/>
                  </a:lnTo>
                  <a:lnTo>
                    <a:pt x="2049" y="329"/>
                  </a:lnTo>
                  <a:lnTo>
                    <a:pt x="2049" y="7039"/>
                  </a:lnTo>
                  <a:lnTo>
                    <a:pt x="659" y="7039"/>
                  </a:lnTo>
                  <a:lnTo>
                    <a:pt x="659" y="329"/>
                  </a:lnTo>
                  <a:close/>
                  <a:moveTo>
                    <a:pt x="8130" y="0"/>
                  </a:moveTo>
                  <a:lnTo>
                    <a:pt x="8130" y="16572"/>
                  </a:lnTo>
                  <a:lnTo>
                    <a:pt x="8785" y="16572"/>
                  </a:lnTo>
                  <a:lnTo>
                    <a:pt x="8785" y="8373"/>
                  </a:lnTo>
                  <a:cubicBezTo>
                    <a:pt x="9004" y="7870"/>
                    <a:pt x="9224" y="7542"/>
                    <a:pt x="9482" y="7542"/>
                  </a:cubicBezTo>
                  <a:cubicBezTo>
                    <a:pt x="9630" y="7542"/>
                    <a:pt x="9701" y="7870"/>
                    <a:pt x="9701" y="8373"/>
                  </a:cubicBezTo>
                  <a:lnTo>
                    <a:pt x="9701" y="16572"/>
                  </a:lnTo>
                  <a:lnTo>
                    <a:pt x="10361" y="16572"/>
                  </a:lnTo>
                  <a:lnTo>
                    <a:pt x="10361" y="8044"/>
                  </a:lnTo>
                  <a:cubicBezTo>
                    <a:pt x="10361" y="5859"/>
                    <a:pt x="10213" y="4525"/>
                    <a:pt x="9773" y="4525"/>
                  </a:cubicBezTo>
                  <a:cubicBezTo>
                    <a:pt x="9410" y="4680"/>
                    <a:pt x="9080" y="5028"/>
                    <a:pt x="8785" y="5685"/>
                  </a:cubicBezTo>
                  <a:lnTo>
                    <a:pt x="8785" y="503"/>
                  </a:lnTo>
                  <a:lnTo>
                    <a:pt x="8130" y="0"/>
                  </a:lnTo>
                  <a:close/>
                  <a:moveTo>
                    <a:pt x="10948" y="4854"/>
                  </a:moveTo>
                  <a:lnTo>
                    <a:pt x="10948" y="16572"/>
                  </a:lnTo>
                  <a:lnTo>
                    <a:pt x="11607" y="16572"/>
                  </a:lnTo>
                  <a:lnTo>
                    <a:pt x="11607" y="4854"/>
                  </a:lnTo>
                  <a:close/>
                  <a:moveTo>
                    <a:pt x="18854" y="4525"/>
                  </a:moveTo>
                  <a:cubicBezTo>
                    <a:pt x="18600" y="5028"/>
                    <a:pt x="18380" y="5531"/>
                    <a:pt x="18161" y="6188"/>
                  </a:cubicBezTo>
                  <a:lnTo>
                    <a:pt x="18123" y="4854"/>
                  </a:lnTo>
                  <a:lnTo>
                    <a:pt x="17539" y="4854"/>
                  </a:lnTo>
                  <a:lnTo>
                    <a:pt x="17539" y="16572"/>
                  </a:lnTo>
                  <a:lnTo>
                    <a:pt x="18232" y="16572"/>
                  </a:lnTo>
                  <a:lnTo>
                    <a:pt x="18232" y="9050"/>
                  </a:lnTo>
                  <a:cubicBezTo>
                    <a:pt x="18452" y="8373"/>
                    <a:pt x="18672" y="7870"/>
                    <a:pt x="18930" y="7368"/>
                  </a:cubicBezTo>
                  <a:lnTo>
                    <a:pt x="18854" y="4525"/>
                  </a:lnTo>
                  <a:close/>
                  <a:moveTo>
                    <a:pt x="4175" y="4525"/>
                  </a:moveTo>
                  <a:cubicBezTo>
                    <a:pt x="3845" y="4525"/>
                    <a:pt x="3549" y="4680"/>
                    <a:pt x="3258" y="5182"/>
                  </a:cubicBezTo>
                  <a:lnTo>
                    <a:pt x="3330" y="7368"/>
                  </a:lnTo>
                  <a:cubicBezTo>
                    <a:pt x="3549" y="7194"/>
                    <a:pt x="3807" y="7039"/>
                    <a:pt x="4065" y="7039"/>
                  </a:cubicBezTo>
                  <a:cubicBezTo>
                    <a:pt x="4504" y="7039"/>
                    <a:pt x="4576" y="7542"/>
                    <a:pt x="4576" y="8702"/>
                  </a:cubicBezTo>
                  <a:lnTo>
                    <a:pt x="4576" y="10056"/>
                  </a:lnTo>
                  <a:lnTo>
                    <a:pt x="3917" y="10056"/>
                  </a:lnTo>
                  <a:cubicBezTo>
                    <a:pt x="3368" y="10056"/>
                    <a:pt x="3148" y="10887"/>
                    <a:pt x="3148" y="13227"/>
                  </a:cubicBezTo>
                  <a:cubicBezTo>
                    <a:pt x="3148" y="15238"/>
                    <a:pt x="3368" y="16746"/>
                    <a:pt x="3845" y="16746"/>
                  </a:cubicBezTo>
                  <a:cubicBezTo>
                    <a:pt x="4137" y="16746"/>
                    <a:pt x="4394" y="16418"/>
                    <a:pt x="4614" y="15741"/>
                  </a:cubicBezTo>
                  <a:lnTo>
                    <a:pt x="4686" y="16572"/>
                  </a:lnTo>
                  <a:lnTo>
                    <a:pt x="5235" y="16572"/>
                  </a:lnTo>
                  <a:lnTo>
                    <a:pt x="5235" y="8702"/>
                  </a:lnTo>
                  <a:cubicBezTo>
                    <a:pt x="5235" y="5859"/>
                    <a:pt x="4977" y="4525"/>
                    <a:pt x="4175" y="4525"/>
                  </a:cubicBezTo>
                  <a:close/>
                  <a:moveTo>
                    <a:pt x="6773" y="4680"/>
                  </a:moveTo>
                  <a:cubicBezTo>
                    <a:pt x="6004" y="4680"/>
                    <a:pt x="5746" y="5685"/>
                    <a:pt x="5746" y="8044"/>
                  </a:cubicBezTo>
                  <a:cubicBezTo>
                    <a:pt x="5746" y="10210"/>
                    <a:pt x="5856" y="11061"/>
                    <a:pt x="6482" y="11719"/>
                  </a:cubicBezTo>
                  <a:cubicBezTo>
                    <a:pt x="6921" y="12221"/>
                    <a:pt x="6955" y="12395"/>
                    <a:pt x="6955" y="13227"/>
                  </a:cubicBezTo>
                  <a:cubicBezTo>
                    <a:pt x="6955" y="14058"/>
                    <a:pt x="6921" y="14406"/>
                    <a:pt x="6625" y="14406"/>
                  </a:cubicBezTo>
                  <a:cubicBezTo>
                    <a:pt x="6334" y="14406"/>
                    <a:pt x="6076" y="14232"/>
                    <a:pt x="5823" y="13904"/>
                  </a:cubicBezTo>
                  <a:lnTo>
                    <a:pt x="5713" y="16069"/>
                  </a:lnTo>
                  <a:cubicBezTo>
                    <a:pt x="6042" y="16572"/>
                    <a:pt x="6334" y="16746"/>
                    <a:pt x="6625" y="16746"/>
                  </a:cubicBezTo>
                  <a:cubicBezTo>
                    <a:pt x="7432" y="16746"/>
                    <a:pt x="7614" y="15567"/>
                    <a:pt x="7614" y="13227"/>
                  </a:cubicBezTo>
                  <a:cubicBezTo>
                    <a:pt x="7614" y="10713"/>
                    <a:pt x="7542" y="10384"/>
                    <a:pt x="6811" y="9553"/>
                  </a:cubicBezTo>
                  <a:cubicBezTo>
                    <a:pt x="6444" y="9050"/>
                    <a:pt x="6444" y="8702"/>
                    <a:pt x="6444" y="8044"/>
                  </a:cubicBezTo>
                  <a:cubicBezTo>
                    <a:pt x="6444" y="7368"/>
                    <a:pt x="6482" y="7039"/>
                    <a:pt x="6773" y="7039"/>
                  </a:cubicBezTo>
                  <a:cubicBezTo>
                    <a:pt x="7031" y="7039"/>
                    <a:pt x="7251" y="7194"/>
                    <a:pt x="7504" y="7368"/>
                  </a:cubicBezTo>
                  <a:lnTo>
                    <a:pt x="7580" y="5028"/>
                  </a:lnTo>
                  <a:cubicBezTo>
                    <a:pt x="7285" y="4680"/>
                    <a:pt x="7031" y="4680"/>
                    <a:pt x="6773" y="4680"/>
                  </a:cubicBezTo>
                  <a:close/>
                  <a:moveTo>
                    <a:pt x="13437" y="329"/>
                  </a:moveTo>
                  <a:cubicBezTo>
                    <a:pt x="12520" y="329"/>
                    <a:pt x="12118" y="2011"/>
                    <a:pt x="12118" y="4854"/>
                  </a:cubicBezTo>
                  <a:lnTo>
                    <a:pt x="12118" y="12067"/>
                  </a:lnTo>
                  <a:cubicBezTo>
                    <a:pt x="12118" y="15064"/>
                    <a:pt x="12520" y="16746"/>
                    <a:pt x="13437" y="16746"/>
                  </a:cubicBezTo>
                  <a:cubicBezTo>
                    <a:pt x="13766" y="16746"/>
                    <a:pt x="14096" y="16572"/>
                    <a:pt x="14425" y="16244"/>
                  </a:cubicBezTo>
                  <a:lnTo>
                    <a:pt x="14354" y="13556"/>
                  </a:lnTo>
                  <a:cubicBezTo>
                    <a:pt x="14058" y="13904"/>
                    <a:pt x="13728" y="13904"/>
                    <a:pt x="13437" y="14058"/>
                  </a:cubicBezTo>
                  <a:cubicBezTo>
                    <a:pt x="12959" y="14058"/>
                    <a:pt x="12815" y="13227"/>
                    <a:pt x="12815" y="11564"/>
                  </a:cubicBezTo>
                  <a:lnTo>
                    <a:pt x="12815" y="5356"/>
                  </a:lnTo>
                  <a:cubicBezTo>
                    <a:pt x="12815" y="3674"/>
                    <a:pt x="12997" y="3017"/>
                    <a:pt x="13437" y="3017"/>
                  </a:cubicBezTo>
                  <a:cubicBezTo>
                    <a:pt x="13728" y="3017"/>
                    <a:pt x="14058" y="3171"/>
                    <a:pt x="14354" y="3345"/>
                  </a:cubicBezTo>
                  <a:lnTo>
                    <a:pt x="14425" y="832"/>
                  </a:lnTo>
                  <a:cubicBezTo>
                    <a:pt x="14096" y="503"/>
                    <a:pt x="13766" y="329"/>
                    <a:pt x="13437" y="329"/>
                  </a:cubicBezTo>
                  <a:close/>
                  <a:moveTo>
                    <a:pt x="15892" y="4525"/>
                  </a:moveTo>
                  <a:cubicBezTo>
                    <a:pt x="14975" y="4525"/>
                    <a:pt x="14717" y="6865"/>
                    <a:pt x="14717" y="9205"/>
                  </a:cubicBezTo>
                  <a:lnTo>
                    <a:pt x="14717" y="12221"/>
                  </a:lnTo>
                  <a:cubicBezTo>
                    <a:pt x="14717" y="14561"/>
                    <a:pt x="14975" y="16746"/>
                    <a:pt x="15892" y="16746"/>
                  </a:cubicBezTo>
                  <a:cubicBezTo>
                    <a:pt x="16804" y="16746"/>
                    <a:pt x="17062" y="14561"/>
                    <a:pt x="17062" y="12221"/>
                  </a:cubicBezTo>
                  <a:lnTo>
                    <a:pt x="17062" y="9205"/>
                  </a:lnTo>
                  <a:cubicBezTo>
                    <a:pt x="17062" y="6865"/>
                    <a:pt x="16804" y="4525"/>
                    <a:pt x="15892" y="4525"/>
                  </a:cubicBezTo>
                  <a:close/>
                  <a:moveTo>
                    <a:pt x="20759" y="4680"/>
                  </a:moveTo>
                  <a:cubicBezTo>
                    <a:pt x="20468" y="4680"/>
                    <a:pt x="20172" y="5028"/>
                    <a:pt x="19918" y="5859"/>
                  </a:cubicBezTo>
                  <a:lnTo>
                    <a:pt x="19880" y="4854"/>
                  </a:lnTo>
                  <a:lnTo>
                    <a:pt x="19331" y="4854"/>
                  </a:lnTo>
                  <a:lnTo>
                    <a:pt x="19331" y="21600"/>
                  </a:lnTo>
                  <a:lnTo>
                    <a:pt x="19990" y="21271"/>
                  </a:lnTo>
                  <a:lnTo>
                    <a:pt x="19990" y="16418"/>
                  </a:lnTo>
                  <a:cubicBezTo>
                    <a:pt x="20248" y="16746"/>
                    <a:pt x="20468" y="16746"/>
                    <a:pt x="20721" y="16746"/>
                  </a:cubicBezTo>
                  <a:cubicBezTo>
                    <a:pt x="20755" y="16804"/>
                    <a:pt x="20789" y="16824"/>
                    <a:pt x="20827" y="16824"/>
                  </a:cubicBezTo>
                  <a:cubicBezTo>
                    <a:pt x="20915" y="16824"/>
                    <a:pt x="21013" y="16708"/>
                    <a:pt x="21089" y="16572"/>
                  </a:cubicBezTo>
                  <a:cubicBezTo>
                    <a:pt x="21199" y="16418"/>
                    <a:pt x="21308" y="16069"/>
                    <a:pt x="21380" y="15741"/>
                  </a:cubicBezTo>
                  <a:cubicBezTo>
                    <a:pt x="21456" y="15238"/>
                    <a:pt x="21528" y="14909"/>
                    <a:pt x="21566" y="14232"/>
                  </a:cubicBezTo>
                  <a:cubicBezTo>
                    <a:pt x="21600" y="13730"/>
                    <a:pt x="21600" y="13227"/>
                    <a:pt x="21600" y="12569"/>
                  </a:cubicBezTo>
                  <a:lnTo>
                    <a:pt x="21600" y="8702"/>
                  </a:lnTo>
                  <a:cubicBezTo>
                    <a:pt x="21600" y="6033"/>
                    <a:pt x="21308" y="4680"/>
                    <a:pt x="20759" y="46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8"/>
            <p:cNvSpPr/>
            <p:nvPr/>
          </p:nvSpPr>
          <p:spPr>
            <a:xfrm>
              <a:off x="0" y="0"/>
              <a:ext cx="2420064" cy="2420064"/>
            </a:xfrm>
            <a:custGeom>
              <a:rect b="b" l="l" r="r" t="t"/>
              <a:pathLst>
                <a:path extrusionOk="0" h="21600" w="21600">
                  <a:moveTo>
                    <a:pt x="13274" y="4317"/>
                  </a:moveTo>
                  <a:lnTo>
                    <a:pt x="13274" y="5587"/>
                  </a:lnTo>
                  <a:lnTo>
                    <a:pt x="12038" y="5587"/>
                  </a:lnTo>
                  <a:lnTo>
                    <a:pt x="12038" y="4317"/>
                  </a:lnTo>
                  <a:close/>
                  <a:moveTo>
                    <a:pt x="9532" y="4347"/>
                  </a:moveTo>
                  <a:lnTo>
                    <a:pt x="9532" y="5614"/>
                  </a:lnTo>
                  <a:lnTo>
                    <a:pt x="8266" y="5614"/>
                  </a:lnTo>
                  <a:lnTo>
                    <a:pt x="8266" y="4347"/>
                  </a:lnTo>
                  <a:close/>
                  <a:moveTo>
                    <a:pt x="11403" y="4347"/>
                  </a:moveTo>
                  <a:lnTo>
                    <a:pt x="11403" y="5614"/>
                  </a:lnTo>
                  <a:lnTo>
                    <a:pt x="10167" y="5614"/>
                  </a:lnTo>
                  <a:lnTo>
                    <a:pt x="10167" y="4347"/>
                  </a:lnTo>
                  <a:close/>
                  <a:moveTo>
                    <a:pt x="9532" y="6218"/>
                  </a:moveTo>
                  <a:lnTo>
                    <a:pt x="9532" y="7488"/>
                  </a:lnTo>
                  <a:lnTo>
                    <a:pt x="8266" y="7488"/>
                  </a:lnTo>
                  <a:lnTo>
                    <a:pt x="8266" y="6218"/>
                  </a:lnTo>
                  <a:close/>
                  <a:moveTo>
                    <a:pt x="11403" y="6218"/>
                  </a:moveTo>
                  <a:lnTo>
                    <a:pt x="11403" y="7488"/>
                  </a:lnTo>
                  <a:lnTo>
                    <a:pt x="10167" y="7488"/>
                  </a:lnTo>
                  <a:lnTo>
                    <a:pt x="10167" y="6218"/>
                  </a:lnTo>
                  <a:close/>
                  <a:moveTo>
                    <a:pt x="13274" y="6248"/>
                  </a:moveTo>
                  <a:lnTo>
                    <a:pt x="13274" y="7488"/>
                  </a:lnTo>
                  <a:lnTo>
                    <a:pt x="12038" y="7488"/>
                  </a:lnTo>
                  <a:lnTo>
                    <a:pt x="12038" y="6248"/>
                  </a:lnTo>
                  <a:close/>
                  <a:moveTo>
                    <a:pt x="9532" y="8120"/>
                  </a:moveTo>
                  <a:lnTo>
                    <a:pt x="9532" y="9359"/>
                  </a:lnTo>
                  <a:lnTo>
                    <a:pt x="8266" y="9359"/>
                  </a:lnTo>
                  <a:lnTo>
                    <a:pt x="8266" y="8120"/>
                  </a:lnTo>
                  <a:close/>
                  <a:moveTo>
                    <a:pt x="11403" y="8120"/>
                  </a:moveTo>
                  <a:lnTo>
                    <a:pt x="11403" y="9359"/>
                  </a:lnTo>
                  <a:lnTo>
                    <a:pt x="10167" y="9359"/>
                  </a:lnTo>
                  <a:lnTo>
                    <a:pt x="10167" y="8120"/>
                  </a:lnTo>
                  <a:close/>
                  <a:moveTo>
                    <a:pt x="13304" y="8120"/>
                  </a:moveTo>
                  <a:lnTo>
                    <a:pt x="13304" y="9359"/>
                  </a:lnTo>
                  <a:lnTo>
                    <a:pt x="12038" y="9359"/>
                  </a:lnTo>
                  <a:lnTo>
                    <a:pt x="12038" y="8120"/>
                  </a:lnTo>
                  <a:close/>
                  <a:moveTo>
                    <a:pt x="11403" y="9991"/>
                  </a:moveTo>
                  <a:lnTo>
                    <a:pt x="11403" y="11260"/>
                  </a:lnTo>
                  <a:lnTo>
                    <a:pt x="10167" y="11260"/>
                  </a:lnTo>
                  <a:lnTo>
                    <a:pt x="10167" y="9991"/>
                  </a:lnTo>
                  <a:close/>
                  <a:moveTo>
                    <a:pt x="0" y="0"/>
                  </a:moveTo>
                  <a:lnTo>
                    <a:pt x="10742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8"/>
            <p:cNvSpPr/>
            <p:nvPr/>
          </p:nvSpPr>
          <p:spPr>
            <a:xfrm>
              <a:off x="3229936" y="570842"/>
              <a:ext cx="1129410" cy="1291032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7342" y="21600"/>
                  </a:lnTo>
                  <a:lnTo>
                    <a:pt x="14250" y="21600"/>
                  </a:lnTo>
                  <a:lnTo>
                    <a:pt x="21600" y="0"/>
                  </a:lnTo>
                  <a:lnTo>
                    <a:pt x="16722" y="0"/>
                  </a:lnTo>
                  <a:lnTo>
                    <a:pt x="10796" y="17980"/>
                  </a:lnTo>
                  <a:lnTo>
                    <a:pt x="48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8"/>
            <p:cNvSpPr/>
            <p:nvPr/>
          </p:nvSpPr>
          <p:spPr>
            <a:xfrm>
              <a:off x="4323589" y="897039"/>
              <a:ext cx="739152" cy="980802"/>
            </a:xfrm>
            <a:custGeom>
              <a:rect b="b" l="l" r="r" t="t"/>
              <a:pathLst>
                <a:path extrusionOk="0" h="21600" w="21600">
                  <a:moveTo>
                    <a:pt x="14712" y="13359"/>
                  </a:moveTo>
                  <a:lnTo>
                    <a:pt x="14712" y="16409"/>
                  </a:lnTo>
                  <a:cubicBezTo>
                    <a:pt x="13112" y="17123"/>
                    <a:pt x="11317" y="17475"/>
                    <a:pt x="9532" y="17475"/>
                  </a:cubicBezTo>
                  <a:cubicBezTo>
                    <a:pt x="7356" y="17475"/>
                    <a:pt x="6790" y="16983"/>
                    <a:pt x="6790" y="15417"/>
                  </a:cubicBezTo>
                  <a:cubicBezTo>
                    <a:pt x="6790" y="13851"/>
                    <a:pt x="7356" y="13359"/>
                    <a:pt x="9619" y="13359"/>
                  </a:cubicBezTo>
                  <a:close/>
                  <a:moveTo>
                    <a:pt x="10381" y="0"/>
                  </a:moveTo>
                  <a:cubicBezTo>
                    <a:pt x="7171" y="0"/>
                    <a:pt x="4059" y="353"/>
                    <a:pt x="947" y="992"/>
                  </a:cubicBezTo>
                  <a:lnTo>
                    <a:pt x="1795" y="4969"/>
                  </a:lnTo>
                  <a:cubicBezTo>
                    <a:pt x="4342" y="4543"/>
                    <a:pt x="6888" y="4330"/>
                    <a:pt x="9434" y="4330"/>
                  </a:cubicBezTo>
                  <a:cubicBezTo>
                    <a:pt x="13863" y="4330"/>
                    <a:pt x="14712" y="5109"/>
                    <a:pt x="14712" y="7389"/>
                  </a:cubicBezTo>
                  <a:lnTo>
                    <a:pt x="14712" y="9586"/>
                  </a:lnTo>
                  <a:lnTo>
                    <a:pt x="8118" y="9586"/>
                  </a:lnTo>
                  <a:cubicBezTo>
                    <a:pt x="2459" y="9586"/>
                    <a:pt x="0" y="11153"/>
                    <a:pt x="0" y="15417"/>
                  </a:cubicBezTo>
                  <a:cubicBezTo>
                    <a:pt x="0" y="19041"/>
                    <a:pt x="2176" y="21600"/>
                    <a:pt x="7269" y="21600"/>
                  </a:cubicBezTo>
                  <a:cubicBezTo>
                    <a:pt x="10185" y="21600"/>
                    <a:pt x="13014" y="20960"/>
                    <a:pt x="15463" y="19821"/>
                  </a:cubicBezTo>
                  <a:lnTo>
                    <a:pt x="15942" y="21174"/>
                  </a:lnTo>
                  <a:lnTo>
                    <a:pt x="21600" y="21174"/>
                  </a:lnTo>
                  <a:lnTo>
                    <a:pt x="21600" y="7528"/>
                  </a:lnTo>
                  <a:cubicBezTo>
                    <a:pt x="21600" y="2345"/>
                    <a:pt x="19054" y="0"/>
                    <a:pt x="103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8"/>
            <p:cNvSpPr/>
            <p:nvPr/>
          </p:nvSpPr>
          <p:spPr>
            <a:xfrm>
              <a:off x="5198286" y="916403"/>
              <a:ext cx="796878" cy="9614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0" y="15368"/>
                  </a:lnTo>
                  <a:cubicBezTo>
                    <a:pt x="0" y="19132"/>
                    <a:pt x="1575" y="21600"/>
                    <a:pt x="5773" y="21600"/>
                  </a:cubicBezTo>
                  <a:cubicBezTo>
                    <a:pt x="9357" y="21458"/>
                    <a:pt x="12849" y="20655"/>
                    <a:pt x="15998" y="19350"/>
                  </a:cubicBezTo>
                  <a:lnTo>
                    <a:pt x="16705" y="21165"/>
                  </a:lnTo>
                  <a:lnTo>
                    <a:pt x="21600" y="21165"/>
                  </a:lnTo>
                  <a:lnTo>
                    <a:pt x="21600" y="0"/>
                  </a:lnTo>
                  <a:lnTo>
                    <a:pt x="15130" y="0"/>
                  </a:lnTo>
                  <a:lnTo>
                    <a:pt x="15130" y="14640"/>
                  </a:lnTo>
                  <a:cubicBezTo>
                    <a:pt x="13111" y="15652"/>
                    <a:pt x="10840" y="16238"/>
                    <a:pt x="8479" y="16455"/>
                  </a:cubicBezTo>
                  <a:cubicBezTo>
                    <a:pt x="6995" y="16455"/>
                    <a:pt x="6470" y="15945"/>
                    <a:pt x="6470" y="14782"/>
                  </a:cubicBezTo>
                  <a:lnTo>
                    <a:pt x="64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8"/>
            <p:cNvSpPr/>
            <p:nvPr/>
          </p:nvSpPr>
          <p:spPr>
            <a:xfrm>
              <a:off x="6117668" y="496743"/>
              <a:ext cx="239058" cy="13617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561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453547" y="648296"/>
              <a:ext cx="619272" cy="1229580"/>
            </a:xfrm>
            <a:custGeom>
              <a:rect b="b" l="l" r="r" t="t"/>
              <a:pathLst>
                <a:path extrusionOk="0" h="21600" w="21600">
                  <a:moveTo>
                    <a:pt x="13157" y="0"/>
                  </a:moveTo>
                  <a:lnTo>
                    <a:pt x="4832" y="569"/>
                  </a:lnTo>
                  <a:lnTo>
                    <a:pt x="4832" y="4710"/>
                  </a:lnTo>
                  <a:lnTo>
                    <a:pt x="0" y="4710"/>
                  </a:lnTo>
                  <a:lnTo>
                    <a:pt x="0" y="7994"/>
                  </a:lnTo>
                  <a:lnTo>
                    <a:pt x="4832" y="7994"/>
                  </a:lnTo>
                  <a:lnTo>
                    <a:pt x="4832" y="17237"/>
                  </a:lnTo>
                  <a:cubicBezTo>
                    <a:pt x="4832" y="20180"/>
                    <a:pt x="7871" y="21600"/>
                    <a:pt x="13950" y="21600"/>
                  </a:cubicBezTo>
                  <a:cubicBezTo>
                    <a:pt x="16431" y="21600"/>
                    <a:pt x="18794" y="21371"/>
                    <a:pt x="21158" y="20979"/>
                  </a:cubicBezTo>
                  <a:lnTo>
                    <a:pt x="20249" y="17799"/>
                  </a:lnTo>
                  <a:cubicBezTo>
                    <a:pt x="18898" y="18028"/>
                    <a:pt x="17548" y="18140"/>
                    <a:pt x="16093" y="18140"/>
                  </a:cubicBezTo>
                  <a:cubicBezTo>
                    <a:pt x="15989" y="18159"/>
                    <a:pt x="15885" y="18166"/>
                    <a:pt x="15768" y="18166"/>
                  </a:cubicBezTo>
                  <a:cubicBezTo>
                    <a:pt x="15495" y="18166"/>
                    <a:pt x="15197" y="18126"/>
                    <a:pt x="14963" y="18087"/>
                  </a:cubicBezTo>
                  <a:cubicBezTo>
                    <a:pt x="14508" y="18028"/>
                    <a:pt x="14171" y="17917"/>
                    <a:pt x="13950" y="17799"/>
                  </a:cubicBezTo>
                  <a:cubicBezTo>
                    <a:pt x="13612" y="17629"/>
                    <a:pt x="13391" y="17459"/>
                    <a:pt x="13274" y="17289"/>
                  </a:cubicBezTo>
                  <a:cubicBezTo>
                    <a:pt x="13157" y="17067"/>
                    <a:pt x="13054" y="16897"/>
                    <a:pt x="13157" y="16668"/>
                  </a:cubicBezTo>
                  <a:lnTo>
                    <a:pt x="13157" y="7994"/>
                  </a:lnTo>
                  <a:lnTo>
                    <a:pt x="21041" y="7994"/>
                  </a:lnTo>
                  <a:lnTo>
                    <a:pt x="21600" y="4710"/>
                  </a:lnTo>
                  <a:lnTo>
                    <a:pt x="13157" y="4710"/>
                  </a:lnTo>
                  <a:lnTo>
                    <a:pt x="131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ash - Consul">
  <p:cSld name="Splash - Consul">
    <p:bg>
      <p:bgPr>
        <a:solidFill>
          <a:srgbClr val="000000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9"/>
          <p:cNvGrpSpPr/>
          <p:nvPr/>
        </p:nvGrpSpPr>
        <p:grpSpPr>
          <a:xfrm>
            <a:off x="3030457" y="2017432"/>
            <a:ext cx="3083083" cy="907524"/>
            <a:chOff x="0" y="0"/>
            <a:chExt cx="8221554" cy="2420064"/>
          </a:xfrm>
        </p:grpSpPr>
        <p:sp>
          <p:nvSpPr>
            <p:cNvPr id="108" name="Google Shape;108;p19"/>
            <p:cNvSpPr/>
            <p:nvPr/>
          </p:nvSpPr>
          <p:spPr>
            <a:xfrm>
              <a:off x="3310369" y="545152"/>
              <a:ext cx="809892" cy="1329750"/>
            </a:xfrm>
            <a:custGeom>
              <a:rect b="b" l="l" r="r" t="t"/>
              <a:pathLst>
                <a:path extrusionOk="0" h="21600" w="21600">
                  <a:moveTo>
                    <a:pt x="12225" y="0"/>
                  </a:moveTo>
                  <a:cubicBezTo>
                    <a:pt x="3615" y="0"/>
                    <a:pt x="0" y="2256"/>
                    <a:pt x="0" y="6085"/>
                  </a:cubicBezTo>
                  <a:lnTo>
                    <a:pt x="0" y="15515"/>
                  </a:lnTo>
                  <a:cubicBezTo>
                    <a:pt x="0" y="19344"/>
                    <a:pt x="3615" y="21600"/>
                    <a:pt x="12225" y="21600"/>
                  </a:cubicBezTo>
                  <a:cubicBezTo>
                    <a:pt x="15413" y="21600"/>
                    <a:pt x="18511" y="21334"/>
                    <a:pt x="21600" y="20862"/>
                  </a:cubicBezTo>
                  <a:lnTo>
                    <a:pt x="20825" y="17457"/>
                  </a:lnTo>
                  <a:cubicBezTo>
                    <a:pt x="18074" y="17771"/>
                    <a:pt x="15234" y="17928"/>
                    <a:pt x="12394" y="17983"/>
                  </a:cubicBezTo>
                  <a:cubicBezTo>
                    <a:pt x="7925" y="17983"/>
                    <a:pt x="6455" y="17039"/>
                    <a:pt x="6455" y="14838"/>
                  </a:cubicBezTo>
                  <a:lnTo>
                    <a:pt x="6455" y="6762"/>
                  </a:lnTo>
                  <a:cubicBezTo>
                    <a:pt x="6455" y="4512"/>
                    <a:pt x="7925" y="3569"/>
                    <a:pt x="12394" y="3569"/>
                  </a:cubicBezTo>
                  <a:cubicBezTo>
                    <a:pt x="15234" y="3617"/>
                    <a:pt x="18074" y="3774"/>
                    <a:pt x="20825" y="4143"/>
                  </a:cubicBezTo>
                  <a:lnTo>
                    <a:pt x="21600" y="684"/>
                  </a:lnTo>
                  <a:cubicBezTo>
                    <a:pt x="18511" y="212"/>
                    <a:pt x="15413" y="0"/>
                    <a:pt x="122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9"/>
            <p:cNvSpPr/>
            <p:nvPr/>
          </p:nvSpPr>
          <p:spPr>
            <a:xfrm>
              <a:off x="4230122" y="890708"/>
              <a:ext cx="822960" cy="984150"/>
            </a:xfrm>
            <a:custGeom>
              <a:rect b="b" l="l" r="r" t="t"/>
              <a:pathLst>
                <a:path extrusionOk="0" h="21600" w="21600">
                  <a:moveTo>
                    <a:pt x="10839" y="4454"/>
                  </a:moveTo>
                  <a:cubicBezTo>
                    <a:pt x="14143" y="4454"/>
                    <a:pt x="15413" y="5664"/>
                    <a:pt x="15413" y="8001"/>
                  </a:cubicBezTo>
                  <a:lnTo>
                    <a:pt x="15413" y="13526"/>
                  </a:lnTo>
                  <a:cubicBezTo>
                    <a:pt x="15413" y="15863"/>
                    <a:pt x="14143" y="17064"/>
                    <a:pt x="10839" y="17064"/>
                  </a:cubicBezTo>
                  <a:cubicBezTo>
                    <a:pt x="7536" y="17064"/>
                    <a:pt x="6265" y="15863"/>
                    <a:pt x="6265" y="13526"/>
                  </a:cubicBezTo>
                  <a:lnTo>
                    <a:pt x="6265" y="8001"/>
                  </a:lnTo>
                  <a:cubicBezTo>
                    <a:pt x="6265" y="5664"/>
                    <a:pt x="7536" y="4454"/>
                    <a:pt x="10839" y="4454"/>
                  </a:cubicBezTo>
                  <a:close/>
                  <a:moveTo>
                    <a:pt x="10839" y="0"/>
                  </a:moveTo>
                  <a:cubicBezTo>
                    <a:pt x="2287" y="0"/>
                    <a:pt x="0" y="3964"/>
                    <a:pt x="0" y="8213"/>
                  </a:cubicBezTo>
                  <a:lnTo>
                    <a:pt x="0" y="13378"/>
                  </a:lnTo>
                  <a:cubicBezTo>
                    <a:pt x="0" y="17628"/>
                    <a:pt x="2375" y="21600"/>
                    <a:pt x="10839" y="21600"/>
                  </a:cubicBezTo>
                  <a:cubicBezTo>
                    <a:pt x="19313" y="21600"/>
                    <a:pt x="21600" y="17628"/>
                    <a:pt x="21600" y="13378"/>
                  </a:cubicBezTo>
                  <a:lnTo>
                    <a:pt x="21600" y="8213"/>
                  </a:lnTo>
                  <a:cubicBezTo>
                    <a:pt x="21600" y="3964"/>
                    <a:pt x="19313" y="0"/>
                    <a:pt x="108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9"/>
            <p:cNvSpPr/>
            <p:nvPr/>
          </p:nvSpPr>
          <p:spPr>
            <a:xfrm>
              <a:off x="5214298" y="893687"/>
              <a:ext cx="793908" cy="961848"/>
            </a:xfrm>
            <a:custGeom>
              <a:rect b="b" l="l" r="r" t="t"/>
              <a:pathLst>
                <a:path extrusionOk="0" h="21600" w="21600">
                  <a:moveTo>
                    <a:pt x="15805" y="0"/>
                  </a:moveTo>
                  <a:cubicBezTo>
                    <a:pt x="12208" y="151"/>
                    <a:pt x="8693" y="870"/>
                    <a:pt x="5532" y="2174"/>
                  </a:cubicBezTo>
                  <a:lnTo>
                    <a:pt x="4833" y="368"/>
                  </a:lnTo>
                  <a:lnTo>
                    <a:pt x="0" y="368"/>
                  </a:lnTo>
                  <a:lnTo>
                    <a:pt x="0" y="21600"/>
                  </a:lnTo>
                  <a:lnTo>
                    <a:pt x="6413" y="21600"/>
                  </a:lnTo>
                  <a:lnTo>
                    <a:pt x="6413" y="6882"/>
                  </a:lnTo>
                  <a:cubicBezTo>
                    <a:pt x="8429" y="5946"/>
                    <a:pt x="10709" y="5293"/>
                    <a:pt x="13080" y="5076"/>
                  </a:cubicBezTo>
                  <a:cubicBezTo>
                    <a:pt x="14569" y="5076"/>
                    <a:pt x="15096" y="5653"/>
                    <a:pt x="15096" y="6815"/>
                  </a:cubicBezTo>
                  <a:lnTo>
                    <a:pt x="15096" y="21600"/>
                  </a:lnTo>
                  <a:lnTo>
                    <a:pt x="21600" y="21600"/>
                  </a:lnTo>
                  <a:lnTo>
                    <a:pt x="21600" y="6230"/>
                  </a:lnTo>
                  <a:cubicBezTo>
                    <a:pt x="21600" y="2467"/>
                    <a:pt x="20020" y="0"/>
                    <a:pt x="158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9"/>
            <p:cNvSpPr/>
            <p:nvPr/>
          </p:nvSpPr>
          <p:spPr>
            <a:xfrm>
              <a:off x="6169429" y="893687"/>
              <a:ext cx="668034" cy="981180"/>
            </a:xfrm>
            <a:custGeom>
              <a:rect b="b" l="l" r="r" t="t"/>
              <a:pathLst>
                <a:path extrusionOk="0" h="21600" w="21600">
                  <a:moveTo>
                    <a:pt x="11787" y="0"/>
                  </a:moveTo>
                  <a:cubicBezTo>
                    <a:pt x="3130" y="0"/>
                    <a:pt x="421" y="1779"/>
                    <a:pt x="421" y="5968"/>
                  </a:cubicBezTo>
                  <a:cubicBezTo>
                    <a:pt x="421" y="10017"/>
                    <a:pt x="1361" y="11296"/>
                    <a:pt x="8765" y="12501"/>
                  </a:cubicBezTo>
                  <a:cubicBezTo>
                    <a:pt x="13666" y="13288"/>
                    <a:pt x="14087" y="13927"/>
                    <a:pt x="14087" y="15206"/>
                  </a:cubicBezTo>
                  <a:cubicBezTo>
                    <a:pt x="14087" y="16764"/>
                    <a:pt x="13557" y="17337"/>
                    <a:pt x="10126" y="17337"/>
                  </a:cubicBezTo>
                  <a:cubicBezTo>
                    <a:pt x="7092" y="17264"/>
                    <a:pt x="3961" y="16977"/>
                    <a:pt x="1047" y="16411"/>
                  </a:cubicBezTo>
                  <a:lnTo>
                    <a:pt x="0" y="20387"/>
                  </a:lnTo>
                  <a:cubicBezTo>
                    <a:pt x="3335" y="21100"/>
                    <a:pt x="6887" y="21526"/>
                    <a:pt x="10535" y="21600"/>
                  </a:cubicBezTo>
                  <a:cubicBezTo>
                    <a:pt x="19613" y="21600"/>
                    <a:pt x="21492" y="19108"/>
                    <a:pt x="21600" y="15059"/>
                  </a:cubicBezTo>
                  <a:cubicBezTo>
                    <a:pt x="21600" y="10796"/>
                    <a:pt x="20757" y="10091"/>
                    <a:pt x="12209" y="8525"/>
                  </a:cubicBezTo>
                  <a:cubicBezTo>
                    <a:pt x="8139" y="7812"/>
                    <a:pt x="7934" y="7673"/>
                    <a:pt x="7934" y="6041"/>
                  </a:cubicBezTo>
                  <a:cubicBezTo>
                    <a:pt x="7934" y="4763"/>
                    <a:pt x="8561" y="4263"/>
                    <a:pt x="11787" y="4263"/>
                  </a:cubicBezTo>
                  <a:cubicBezTo>
                    <a:pt x="14605" y="4263"/>
                    <a:pt x="17422" y="4476"/>
                    <a:pt x="20239" y="4828"/>
                  </a:cubicBezTo>
                  <a:lnTo>
                    <a:pt x="20974" y="713"/>
                  </a:lnTo>
                  <a:cubicBezTo>
                    <a:pt x="17940" y="213"/>
                    <a:pt x="14918" y="0"/>
                    <a:pt x="117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9"/>
            <p:cNvSpPr/>
            <p:nvPr/>
          </p:nvSpPr>
          <p:spPr>
            <a:xfrm>
              <a:off x="6989014" y="910072"/>
              <a:ext cx="793908" cy="961470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0" y="15368"/>
                  </a:lnTo>
                  <a:cubicBezTo>
                    <a:pt x="0" y="19132"/>
                    <a:pt x="1489" y="21600"/>
                    <a:pt x="5795" y="21600"/>
                  </a:cubicBezTo>
                  <a:cubicBezTo>
                    <a:pt x="9392" y="21458"/>
                    <a:pt x="12816" y="20730"/>
                    <a:pt x="16068" y="19425"/>
                  </a:cubicBezTo>
                  <a:lnTo>
                    <a:pt x="16676" y="21240"/>
                  </a:lnTo>
                  <a:lnTo>
                    <a:pt x="21600" y="21240"/>
                  </a:lnTo>
                  <a:lnTo>
                    <a:pt x="21600" y="0"/>
                  </a:lnTo>
                  <a:lnTo>
                    <a:pt x="15187" y="0"/>
                  </a:lnTo>
                  <a:lnTo>
                    <a:pt x="15187" y="14715"/>
                  </a:lnTo>
                  <a:cubicBezTo>
                    <a:pt x="13080" y="15652"/>
                    <a:pt x="10800" y="16305"/>
                    <a:pt x="8429" y="16522"/>
                  </a:cubicBezTo>
                  <a:cubicBezTo>
                    <a:pt x="7021" y="16522"/>
                    <a:pt x="6413" y="15945"/>
                    <a:pt x="6413" y="14782"/>
                  </a:cubicBezTo>
                  <a:lnTo>
                    <a:pt x="64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9"/>
            <p:cNvSpPr/>
            <p:nvPr/>
          </p:nvSpPr>
          <p:spPr>
            <a:xfrm>
              <a:off x="7986222" y="493765"/>
              <a:ext cx="235332" cy="136177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50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9"/>
            <p:cNvSpPr/>
            <p:nvPr/>
          </p:nvSpPr>
          <p:spPr>
            <a:xfrm>
              <a:off x="944034" y="944322"/>
              <a:ext cx="520890" cy="523953"/>
            </a:xfrm>
            <a:custGeom>
              <a:rect b="b" l="l" r="r" t="t"/>
              <a:pathLst>
                <a:path extrusionOk="0" h="21388" w="21383">
                  <a:moveTo>
                    <a:pt x="10789" y="21388"/>
                  </a:moveTo>
                  <a:cubicBezTo>
                    <a:pt x="8665" y="21388"/>
                    <a:pt x="6540" y="20719"/>
                    <a:pt x="4828" y="19534"/>
                  </a:cubicBezTo>
                  <a:cubicBezTo>
                    <a:pt x="2963" y="18348"/>
                    <a:pt x="1648" y="16645"/>
                    <a:pt x="853" y="14791"/>
                  </a:cubicBezTo>
                  <a:cubicBezTo>
                    <a:pt x="58" y="12815"/>
                    <a:pt x="-217" y="10717"/>
                    <a:pt x="180" y="8604"/>
                  </a:cubicBezTo>
                  <a:cubicBezTo>
                    <a:pt x="578" y="6491"/>
                    <a:pt x="1648" y="4652"/>
                    <a:pt x="3100" y="3208"/>
                  </a:cubicBezTo>
                  <a:cubicBezTo>
                    <a:pt x="4690" y="1627"/>
                    <a:pt x="6540" y="578"/>
                    <a:pt x="8665" y="183"/>
                  </a:cubicBezTo>
                  <a:cubicBezTo>
                    <a:pt x="10652" y="-212"/>
                    <a:pt x="12899" y="46"/>
                    <a:pt x="14764" y="837"/>
                  </a:cubicBezTo>
                  <a:cubicBezTo>
                    <a:pt x="16751" y="1627"/>
                    <a:pt x="18463" y="2950"/>
                    <a:pt x="19656" y="4789"/>
                  </a:cubicBezTo>
                  <a:cubicBezTo>
                    <a:pt x="20848" y="6491"/>
                    <a:pt x="21383" y="8604"/>
                    <a:pt x="21383" y="10717"/>
                  </a:cubicBezTo>
                  <a:cubicBezTo>
                    <a:pt x="21383" y="12024"/>
                    <a:pt x="21123" y="13484"/>
                    <a:pt x="20588" y="14669"/>
                  </a:cubicBezTo>
                  <a:cubicBezTo>
                    <a:pt x="20053" y="15977"/>
                    <a:pt x="19258" y="17162"/>
                    <a:pt x="18341" y="18226"/>
                  </a:cubicBezTo>
                  <a:cubicBezTo>
                    <a:pt x="17271" y="19138"/>
                    <a:pt x="16079" y="19929"/>
                    <a:pt x="14886" y="20461"/>
                  </a:cubicBezTo>
                  <a:cubicBezTo>
                    <a:pt x="13572" y="20993"/>
                    <a:pt x="12104" y="21388"/>
                    <a:pt x="10789" y="21388"/>
                  </a:cubicBezTo>
                  <a:close/>
                </a:path>
              </a:pathLst>
            </a:custGeom>
            <a:solidFill>
              <a:srgbClr val="961D59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9"/>
            <p:cNvSpPr/>
            <p:nvPr/>
          </p:nvSpPr>
          <p:spPr>
            <a:xfrm>
              <a:off x="1592590" y="1083984"/>
              <a:ext cx="243172" cy="242004"/>
            </a:xfrm>
            <a:custGeom>
              <a:rect b="b" l="l" r="r" t="t"/>
              <a:pathLst>
                <a:path extrusionOk="0" h="21336" w="21439">
                  <a:moveTo>
                    <a:pt x="10639" y="21336"/>
                  </a:moveTo>
                  <a:cubicBezTo>
                    <a:pt x="8637" y="21336"/>
                    <a:pt x="6372" y="20778"/>
                    <a:pt x="4665" y="19629"/>
                  </a:cubicBezTo>
                  <a:cubicBezTo>
                    <a:pt x="2958" y="18513"/>
                    <a:pt x="1546" y="16806"/>
                    <a:pt x="692" y="14803"/>
                  </a:cubicBezTo>
                  <a:cubicBezTo>
                    <a:pt x="102" y="12801"/>
                    <a:pt x="-161" y="10536"/>
                    <a:pt x="102" y="8534"/>
                  </a:cubicBezTo>
                  <a:cubicBezTo>
                    <a:pt x="692" y="6564"/>
                    <a:pt x="1546" y="4562"/>
                    <a:pt x="3253" y="3150"/>
                  </a:cubicBezTo>
                  <a:cubicBezTo>
                    <a:pt x="4665" y="1706"/>
                    <a:pt x="6372" y="589"/>
                    <a:pt x="8637" y="294"/>
                  </a:cubicBezTo>
                  <a:cubicBezTo>
                    <a:pt x="10639" y="-264"/>
                    <a:pt x="12904" y="-1"/>
                    <a:pt x="14611" y="852"/>
                  </a:cubicBezTo>
                  <a:cubicBezTo>
                    <a:pt x="16613" y="1706"/>
                    <a:pt x="18320" y="3150"/>
                    <a:pt x="19469" y="4857"/>
                  </a:cubicBezTo>
                  <a:cubicBezTo>
                    <a:pt x="20586" y="6564"/>
                    <a:pt x="21439" y="8534"/>
                    <a:pt x="21439" y="10831"/>
                  </a:cubicBezTo>
                  <a:cubicBezTo>
                    <a:pt x="21439" y="13392"/>
                    <a:pt x="20323" y="16215"/>
                    <a:pt x="18320" y="18217"/>
                  </a:cubicBezTo>
                  <a:cubicBezTo>
                    <a:pt x="16318" y="20220"/>
                    <a:pt x="13495" y="21336"/>
                    <a:pt x="10639" y="21336"/>
                  </a:cubicBezTo>
                  <a:close/>
                </a:path>
              </a:pathLst>
            </a:custGeom>
            <a:solidFill>
              <a:srgbClr val="C8212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9"/>
            <p:cNvSpPr/>
            <p:nvPr/>
          </p:nvSpPr>
          <p:spPr>
            <a:xfrm>
              <a:off x="1927994" y="1291405"/>
              <a:ext cx="229861" cy="230669"/>
            </a:xfrm>
            <a:custGeom>
              <a:rect b="b" l="l" r="r" t="t"/>
              <a:pathLst>
                <a:path extrusionOk="0" h="20842" w="20769">
                  <a:moveTo>
                    <a:pt x="20535" y="13355"/>
                  </a:moveTo>
                  <a:cubicBezTo>
                    <a:pt x="19661" y="15979"/>
                    <a:pt x="17911" y="18301"/>
                    <a:pt x="15590" y="19478"/>
                  </a:cubicBezTo>
                  <a:cubicBezTo>
                    <a:pt x="13268" y="20925"/>
                    <a:pt x="10341" y="21228"/>
                    <a:pt x="7717" y="20353"/>
                  </a:cubicBezTo>
                  <a:cubicBezTo>
                    <a:pt x="5092" y="19748"/>
                    <a:pt x="2771" y="17998"/>
                    <a:pt x="1291" y="15677"/>
                  </a:cubicBezTo>
                  <a:cubicBezTo>
                    <a:pt x="147" y="13355"/>
                    <a:pt x="-459" y="10428"/>
                    <a:pt x="416" y="7804"/>
                  </a:cubicBezTo>
                  <a:cubicBezTo>
                    <a:pt x="1021" y="5179"/>
                    <a:pt x="2771" y="2858"/>
                    <a:pt x="5092" y="1680"/>
                  </a:cubicBezTo>
                  <a:cubicBezTo>
                    <a:pt x="7414" y="234"/>
                    <a:pt x="10038" y="-372"/>
                    <a:pt x="12662" y="234"/>
                  </a:cubicBezTo>
                  <a:cubicBezTo>
                    <a:pt x="15287" y="806"/>
                    <a:pt x="17642" y="2555"/>
                    <a:pt x="19089" y="4877"/>
                  </a:cubicBezTo>
                  <a:cubicBezTo>
                    <a:pt x="20535" y="6929"/>
                    <a:pt x="21141" y="9856"/>
                    <a:pt x="20535" y="12480"/>
                  </a:cubicBezTo>
                  <a:cubicBezTo>
                    <a:pt x="20535" y="12749"/>
                    <a:pt x="20535" y="13052"/>
                    <a:pt x="20535" y="13355"/>
                  </a:cubicBezTo>
                  <a:close/>
                </a:path>
              </a:pathLst>
            </a:custGeom>
            <a:solidFill>
              <a:srgbClr val="C8212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9"/>
            <p:cNvSpPr/>
            <p:nvPr/>
          </p:nvSpPr>
          <p:spPr>
            <a:xfrm>
              <a:off x="1919941" y="889446"/>
              <a:ext cx="241188" cy="241675"/>
            </a:xfrm>
            <a:custGeom>
              <a:rect b="b" l="l" r="r" t="t"/>
              <a:pathLst>
                <a:path extrusionOk="0" h="21307" w="21525">
                  <a:moveTo>
                    <a:pt x="13226" y="21153"/>
                  </a:moveTo>
                  <a:cubicBezTo>
                    <a:pt x="11232" y="21416"/>
                    <a:pt x="8906" y="21416"/>
                    <a:pt x="6912" y="20563"/>
                  </a:cubicBezTo>
                  <a:cubicBezTo>
                    <a:pt x="4885" y="20004"/>
                    <a:pt x="3157" y="18593"/>
                    <a:pt x="1994" y="16886"/>
                  </a:cubicBezTo>
                  <a:cubicBezTo>
                    <a:pt x="864" y="15179"/>
                    <a:pt x="0" y="13176"/>
                    <a:pt x="0" y="10911"/>
                  </a:cubicBezTo>
                  <a:cubicBezTo>
                    <a:pt x="0" y="8909"/>
                    <a:pt x="565" y="6939"/>
                    <a:pt x="1728" y="4937"/>
                  </a:cubicBezTo>
                  <a:cubicBezTo>
                    <a:pt x="2592" y="3230"/>
                    <a:pt x="4320" y="1818"/>
                    <a:pt x="6314" y="965"/>
                  </a:cubicBezTo>
                  <a:cubicBezTo>
                    <a:pt x="8341" y="111"/>
                    <a:pt x="10368" y="-184"/>
                    <a:pt x="12661" y="111"/>
                  </a:cubicBezTo>
                  <a:cubicBezTo>
                    <a:pt x="14688" y="374"/>
                    <a:pt x="16682" y="1523"/>
                    <a:pt x="18144" y="2935"/>
                  </a:cubicBezTo>
                  <a:cubicBezTo>
                    <a:pt x="19573" y="4379"/>
                    <a:pt x="20736" y="6086"/>
                    <a:pt x="21301" y="8351"/>
                  </a:cubicBezTo>
                  <a:cubicBezTo>
                    <a:pt x="21600" y="9500"/>
                    <a:pt x="21600" y="10911"/>
                    <a:pt x="21301" y="12323"/>
                  </a:cubicBezTo>
                  <a:cubicBezTo>
                    <a:pt x="21002" y="14621"/>
                    <a:pt x="20138" y="16328"/>
                    <a:pt x="18709" y="18002"/>
                  </a:cubicBezTo>
                  <a:cubicBezTo>
                    <a:pt x="17280" y="19446"/>
                    <a:pt x="15253" y="20563"/>
                    <a:pt x="13226" y="21153"/>
                  </a:cubicBezTo>
                  <a:close/>
                </a:path>
              </a:pathLst>
            </a:custGeom>
            <a:solidFill>
              <a:srgbClr val="C8212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9"/>
            <p:cNvSpPr/>
            <p:nvPr/>
          </p:nvSpPr>
          <p:spPr>
            <a:xfrm>
              <a:off x="2255443" y="1284050"/>
              <a:ext cx="245697" cy="242413"/>
            </a:xfrm>
            <a:custGeom>
              <a:rect b="b" l="l" r="r" t="t"/>
              <a:pathLst>
                <a:path extrusionOk="0" h="21084" w="21365">
                  <a:moveTo>
                    <a:pt x="21049" y="12361"/>
                  </a:moveTo>
                  <a:cubicBezTo>
                    <a:pt x="20758" y="14336"/>
                    <a:pt x="19625" y="16279"/>
                    <a:pt x="18232" y="17963"/>
                  </a:cubicBezTo>
                  <a:cubicBezTo>
                    <a:pt x="16840" y="19388"/>
                    <a:pt x="14864" y="20489"/>
                    <a:pt x="12889" y="20780"/>
                  </a:cubicBezTo>
                  <a:cubicBezTo>
                    <a:pt x="10946" y="21331"/>
                    <a:pt x="8679" y="21072"/>
                    <a:pt x="6736" y="20489"/>
                  </a:cubicBezTo>
                  <a:cubicBezTo>
                    <a:pt x="4760" y="19647"/>
                    <a:pt x="3368" y="18255"/>
                    <a:pt x="1975" y="16571"/>
                  </a:cubicBezTo>
                  <a:cubicBezTo>
                    <a:pt x="842" y="14887"/>
                    <a:pt x="291" y="12911"/>
                    <a:pt x="0" y="10677"/>
                  </a:cubicBezTo>
                  <a:cubicBezTo>
                    <a:pt x="0" y="8701"/>
                    <a:pt x="551" y="6758"/>
                    <a:pt x="1684" y="4783"/>
                  </a:cubicBezTo>
                  <a:cubicBezTo>
                    <a:pt x="2817" y="3099"/>
                    <a:pt x="4501" y="1706"/>
                    <a:pt x="6444" y="864"/>
                  </a:cubicBezTo>
                  <a:cubicBezTo>
                    <a:pt x="8420" y="22"/>
                    <a:pt x="10363" y="-269"/>
                    <a:pt x="12630" y="282"/>
                  </a:cubicBezTo>
                  <a:cubicBezTo>
                    <a:pt x="15156" y="573"/>
                    <a:pt x="17390" y="1965"/>
                    <a:pt x="19074" y="4232"/>
                  </a:cubicBezTo>
                  <a:cubicBezTo>
                    <a:pt x="20758" y="6175"/>
                    <a:pt x="21600" y="8701"/>
                    <a:pt x="21309" y="11519"/>
                  </a:cubicBezTo>
                  <a:cubicBezTo>
                    <a:pt x="21309" y="11810"/>
                    <a:pt x="21049" y="12069"/>
                    <a:pt x="21049" y="12361"/>
                  </a:cubicBezTo>
                </a:path>
              </a:pathLst>
            </a:custGeom>
            <a:solidFill>
              <a:srgbClr val="C8212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9"/>
            <p:cNvSpPr/>
            <p:nvPr/>
          </p:nvSpPr>
          <p:spPr>
            <a:xfrm>
              <a:off x="2257908" y="883866"/>
              <a:ext cx="241788" cy="242310"/>
            </a:xfrm>
            <a:custGeom>
              <a:rect b="b" l="l" r="r" t="t"/>
              <a:pathLst>
                <a:path extrusionOk="0" h="21075" w="21317">
                  <a:moveTo>
                    <a:pt x="12585" y="20770"/>
                  </a:moveTo>
                  <a:cubicBezTo>
                    <a:pt x="10288" y="21353"/>
                    <a:pt x="8318" y="21062"/>
                    <a:pt x="6316" y="20220"/>
                  </a:cubicBezTo>
                  <a:cubicBezTo>
                    <a:pt x="4346" y="19378"/>
                    <a:pt x="2639" y="17985"/>
                    <a:pt x="1490" y="16010"/>
                  </a:cubicBezTo>
                  <a:cubicBezTo>
                    <a:pt x="341" y="14326"/>
                    <a:pt x="-217" y="12383"/>
                    <a:pt x="78" y="10116"/>
                  </a:cubicBezTo>
                  <a:cubicBezTo>
                    <a:pt x="78" y="8173"/>
                    <a:pt x="636" y="6197"/>
                    <a:pt x="2048" y="4513"/>
                  </a:cubicBezTo>
                  <a:cubicBezTo>
                    <a:pt x="3197" y="2829"/>
                    <a:pt x="4904" y="1437"/>
                    <a:pt x="6874" y="595"/>
                  </a:cubicBezTo>
                  <a:cubicBezTo>
                    <a:pt x="8876" y="12"/>
                    <a:pt x="10878" y="-247"/>
                    <a:pt x="13143" y="304"/>
                  </a:cubicBezTo>
                  <a:cubicBezTo>
                    <a:pt x="15146" y="854"/>
                    <a:pt x="17116" y="1696"/>
                    <a:pt x="18560" y="3380"/>
                  </a:cubicBezTo>
                  <a:cubicBezTo>
                    <a:pt x="19971" y="4805"/>
                    <a:pt x="20825" y="6748"/>
                    <a:pt x="21120" y="9015"/>
                  </a:cubicBezTo>
                  <a:cubicBezTo>
                    <a:pt x="21383" y="9857"/>
                    <a:pt x="21383" y="10699"/>
                    <a:pt x="21120" y="11541"/>
                  </a:cubicBezTo>
                  <a:cubicBezTo>
                    <a:pt x="20825" y="13775"/>
                    <a:pt x="19971" y="16010"/>
                    <a:pt x="18264" y="17694"/>
                  </a:cubicBezTo>
                  <a:cubicBezTo>
                    <a:pt x="16853" y="19378"/>
                    <a:pt x="14555" y="20511"/>
                    <a:pt x="12290" y="20770"/>
                  </a:cubicBezTo>
                </a:path>
              </a:pathLst>
            </a:custGeom>
            <a:solidFill>
              <a:srgbClr val="C8212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9"/>
            <p:cNvSpPr/>
            <p:nvPr/>
          </p:nvSpPr>
          <p:spPr>
            <a:xfrm>
              <a:off x="2088500" y="1662452"/>
              <a:ext cx="241730" cy="242063"/>
            </a:xfrm>
            <a:custGeom>
              <a:rect b="b" l="l" r="r" t="t"/>
              <a:pathLst>
                <a:path extrusionOk="0" h="21049" w="21020">
                  <a:moveTo>
                    <a:pt x="19861" y="15658"/>
                  </a:moveTo>
                  <a:cubicBezTo>
                    <a:pt x="18437" y="17892"/>
                    <a:pt x="16494" y="19576"/>
                    <a:pt x="13968" y="20418"/>
                  </a:cubicBezTo>
                  <a:cubicBezTo>
                    <a:pt x="11442" y="21260"/>
                    <a:pt x="8916" y="21260"/>
                    <a:pt x="6390" y="20418"/>
                  </a:cubicBezTo>
                  <a:cubicBezTo>
                    <a:pt x="4123" y="19317"/>
                    <a:pt x="2180" y="17342"/>
                    <a:pt x="1047" y="15107"/>
                  </a:cubicBezTo>
                  <a:cubicBezTo>
                    <a:pt x="-87" y="12840"/>
                    <a:pt x="-346" y="10055"/>
                    <a:pt x="496" y="7529"/>
                  </a:cubicBezTo>
                  <a:cubicBezTo>
                    <a:pt x="1338" y="5003"/>
                    <a:pt x="2730" y="3028"/>
                    <a:pt x="4965" y="1635"/>
                  </a:cubicBezTo>
                  <a:cubicBezTo>
                    <a:pt x="7232" y="211"/>
                    <a:pt x="10017" y="-340"/>
                    <a:pt x="12543" y="211"/>
                  </a:cubicBezTo>
                  <a:cubicBezTo>
                    <a:pt x="15069" y="793"/>
                    <a:pt x="17336" y="2186"/>
                    <a:pt x="19020" y="4161"/>
                  </a:cubicBezTo>
                  <a:cubicBezTo>
                    <a:pt x="20412" y="6396"/>
                    <a:pt x="21254" y="8922"/>
                    <a:pt x="20963" y="11448"/>
                  </a:cubicBezTo>
                  <a:cubicBezTo>
                    <a:pt x="20963" y="12840"/>
                    <a:pt x="20412" y="14524"/>
                    <a:pt x="19861" y="15658"/>
                  </a:cubicBezTo>
                  <a:close/>
                </a:path>
              </a:pathLst>
            </a:custGeom>
            <a:solidFill>
              <a:srgbClr val="C8212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9"/>
            <p:cNvSpPr/>
            <p:nvPr/>
          </p:nvSpPr>
          <p:spPr>
            <a:xfrm>
              <a:off x="2090533" y="511865"/>
              <a:ext cx="243069" cy="240798"/>
            </a:xfrm>
            <a:custGeom>
              <a:rect b="b" l="l" r="r" t="t"/>
              <a:pathLst>
                <a:path extrusionOk="0" h="21197" w="21141">
                  <a:moveTo>
                    <a:pt x="15735" y="19712"/>
                  </a:moveTo>
                  <a:cubicBezTo>
                    <a:pt x="14051" y="20826"/>
                    <a:pt x="11816" y="21416"/>
                    <a:pt x="9841" y="21121"/>
                  </a:cubicBezTo>
                  <a:cubicBezTo>
                    <a:pt x="7606" y="21121"/>
                    <a:pt x="5631" y="20269"/>
                    <a:pt x="3947" y="18859"/>
                  </a:cubicBezTo>
                  <a:cubicBezTo>
                    <a:pt x="2554" y="17712"/>
                    <a:pt x="1162" y="15713"/>
                    <a:pt x="579" y="13746"/>
                  </a:cubicBezTo>
                  <a:cubicBezTo>
                    <a:pt x="28" y="11747"/>
                    <a:pt x="-263" y="9747"/>
                    <a:pt x="320" y="7781"/>
                  </a:cubicBezTo>
                  <a:cubicBezTo>
                    <a:pt x="870" y="5486"/>
                    <a:pt x="2263" y="3782"/>
                    <a:pt x="3688" y="2373"/>
                  </a:cubicBezTo>
                  <a:cubicBezTo>
                    <a:pt x="5372" y="963"/>
                    <a:pt x="7315" y="111"/>
                    <a:pt x="9290" y="111"/>
                  </a:cubicBezTo>
                  <a:cubicBezTo>
                    <a:pt x="11525" y="-184"/>
                    <a:pt x="13500" y="111"/>
                    <a:pt x="15476" y="963"/>
                  </a:cubicBezTo>
                  <a:cubicBezTo>
                    <a:pt x="17159" y="2078"/>
                    <a:pt x="18843" y="3520"/>
                    <a:pt x="19685" y="5224"/>
                  </a:cubicBezTo>
                  <a:cubicBezTo>
                    <a:pt x="20786" y="7191"/>
                    <a:pt x="21337" y="9485"/>
                    <a:pt x="21078" y="11747"/>
                  </a:cubicBezTo>
                  <a:cubicBezTo>
                    <a:pt x="20786" y="13451"/>
                    <a:pt x="20236" y="14861"/>
                    <a:pt x="19394" y="16565"/>
                  </a:cubicBezTo>
                  <a:cubicBezTo>
                    <a:pt x="18552" y="18007"/>
                    <a:pt x="17159" y="19122"/>
                    <a:pt x="15735" y="19974"/>
                  </a:cubicBezTo>
                </a:path>
              </a:pathLst>
            </a:custGeom>
            <a:solidFill>
              <a:srgbClr val="C8212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9"/>
            <p:cNvSpPr/>
            <p:nvPr/>
          </p:nvSpPr>
          <p:spPr>
            <a:xfrm>
              <a:off x="0" y="0"/>
              <a:ext cx="1945620" cy="2420064"/>
            </a:xfrm>
            <a:custGeom>
              <a:rect b="b" l="l" r="r" t="t"/>
              <a:pathLst>
                <a:path extrusionOk="0" h="21600" w="21600">
                  <a:moveTo>
                    <a:pt x="13588" y="0"/>
                  </a:moveTo>
                  <a:cubicBezTo>
                    <a:pt x="13539" y="0"/>
                    <a:pt x="13485" y="0"/>
                    <a:pt x="13431" y="0"/>
                  </a:cubicBezTo>
                  <a:cubicBezTo>
                    <a:pt x="9884" y="0"/>
                    <a:pt x="6449" y="1123"/>
                    <a:pt x="3940" y="3137"/>
                  </a:cubicBezTo>
                  <a:cubicBezTo>
                    <a:pt x="1430" y="5185"/>
                    <a:pt x="0" y="7920"/>
                    <a:pt x="0" y="10798"/>
                  </a:cubicBezTo>
                  <a:cubicBezTo>
                    <a:pt x="0" y="13650"/>
                    <a:pt x="1430" y="16389"/>
                    <a:pt x="3940" y="18433"/>
                  </a:cubicBezTo>
                  <a:cubicBezTo>
                    <a:pt x="6449" y="20447"/>
                    <a:pt x="9884" y="21600"/>
                    <a:pt x="13431" y="21600"/>
                  </a:cubicBezTo>
                  <a:cubicBezTo>
                    <a:pt x="16371" y="21600"/>
                    <a:pt x="19273" y="20822"/>
                    <a:pt x="21600" y="19383"/>
                  </a:cubicBezTo>
                  <a:lnTo>
                    <a:pt x="19951" y="17655"/>
                  </a:lnTo>
                  <a:cubicBezTo>
                    <a:pt x="18376" y="18632"/>
                    <a:pt x="16478" y="19210"/>
                    <a:pt x="14473" y="19383"/>
                  </a:cubicBezTo>
                  <a:cubicBezTo>
                    <a:pt x="14138" y="19406"/>
                    <a:pt x="13803" y="19420"/>
                    <a:pt x="13468" y="19420"/>
                  </a:cubicBezTo>
                  <a:cubicBezTo>
                    <a:pt x="11802" y="19420"/>
                    <a:pt x="10161" y="19117"/>
                    <a:pt x="8669" y="18519"/>
                  </a:cubicBezTo>
                  <a:cubicBezTo>
                    <a:pt x="6879" y="17798"/>
                    <a:pt x="5374" y="16704"/>
                    <a:pt x="4299" y="15352"/>
                  </a:cubicBezTo>
                  <a:cubicBezTo>
                    <a:pt x="3258" y="13969"/>
                    <a:pt x="2687" y="12384"/>
                    <a:pt x="2687" y="10798"/>
                  </a:cubicBezTo>
                  <a:cubicBezTo>
                    <a:pt x="2687" y="9186"/>
                    <a:pt x="3258" y="7604"/>
                    <a:pt x="4332" y="6248"/>
                  </a:cubicBezTo>
                  <a:cubicBezTo>
                    <a:pt x="5374" y="4866"/>
                    <a:pt x="6879" y="3772"/>
                    <a:pt x="8669" y="3051"/>
                  </a:cubicBezTo>
                  <a:cubicBezTo>
                    <a:pt x="10190" y="2476"/>
                    <a:pt x="11811" y="2180"/>
                    <a:pt x="13464" y="2180"/>
                  </a:cubicBezTo>
                  <a:cubicBezTo>
                    <a:pt x="13799" y="2180"/>
                    <a:pt x="14134" y="2194"/>
                    <a:pt x="14473" y="2217"/>
                  </a:cubicBezTo>
                  <a:cubicBezTo>
                    <a:pt x="16478" y="2360"/>
                    <a:pt x="18376" y="2965"/>
                    <a:pt x="19951" y="3945"/>
                  </a:cubicBezTo>
                  <a:lnTo>
                    <a:pt x="21600" y="2217"/>
                  </a:lnTo>
                  <a:cubicBezTo>
                    <a:pt x="19314" y="774"/>
                    <a:pt x="16474" y="0"/>
                    <a:pt x="13588" y="0"/>
                  </a:cubicBezTo>
                  <a:close/>
                </a:path>
              </a:pathLst>
            </a:custGeom>
            <a:solidFill>
              <a:srgbClr val="C8212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3310368" y="0"/>
              <a:ext cx="1903932" cy="416286"/>
            </a:xfrm>
            <a:custGeom>
              <a:rect b="b" l="l" r="r" t="t"/>
              <a:pathLst>
                <a:path extrusionOk="0" h="21600" w="21600">
                  <a:moveTo>
                    <a:pt x="10946" y="174"/>
                  </a:moveTo>
                  <a:lnTo>
                    <a:pt x="10946" y="3014"/>
                  </a:lnTo>
                  <a:lnTo>
                    <a:pt x="11605" y="3014"/>
                  </a:lnTo>
                  <a:lnTo>
                    <a:pt x="11605" y="174"/>
                  </a:lnTo>
                  <a:close/>
                  <a:moveTo>
                    <a:pt x="20611" y="6859"/>
                  </a:moveTo>
                  <a:cubicBezTo>
                    <a:pt x="20831" y="6859"/>
                    <a:pt x="20941" y="7361"/>
                    <a:pt x="20941" y="8366"/>
                  </a:cubicBezTo>
                  <a:lnTo>
                    <a:pt x="20941" y="12558"/>
                  </a:lnTo>
                  <a:cubicBezTo>
                    <a:pt x="20941" y="13563"/>
                    <a:pt x="20831" y="14065"/>
                    <a:pt x="20611" y="14065"/>
                  </a:cubicBezTo>
                  <a:cubicBezTo>
                    <a:pt x="20392" y="14065"/>
                    <a:pt x="20210" y="14065"/>
                    <a:pt x="19990" y="13717"/>
                  </a:cubicBezTo>
                  <a:lnTo>
                    <a:pt x="19990" y="7863"/>
                  </a:lnTo>
                  <a:cubicBezTo>
                    <a:pt x="20172" y="7206"/>
                    <a:pt x="20392" y="6859"/>
                    <a:pt x="20611" y="6859"/>
                  </a:cubicBezTo>
                  <a:close/>
                  <a:moveTo>
                    <a:pt x="4579" y="11882"/>
                  </a:moveTo>
                  <a:lnTo>
                    <a:pt x="4579" y="13717"/>
                  </a:lnTo>
                  <a:cubicBezTo>
                    <a:pt x="4432" y="14065"/>
                    <a:pt x="4250" y="14220"/>
                    <a:pt x="4064" y="14220"/>
                  </a:cubicBezTo>
                  <a:cubicBezTo>
                    <a:pt x="3882" y="14220"/>
                    <a:pt x="3811" y="14065"/>
                    <a:pt x="3811" y="13060"/>
                  </a:cubicBezTo>
                  <a:cubicBezTo>
                    <a:pt x="3811" y="12230"/>
                    <a:pt x="3882" y="11882"/>
                    <a:pt x="4102" y="11882"/>
                  </a:cubicBezTo>
                  <a:close/>
                  <a:moveTo>
                    <a:pt x="15888" y="6859"/>
                  </a:moveTo>
                  <a:cubicBezTo>
                    <a:pt x="16256" y="6859"/>
                    <a:pt x="16366" y="7709"/>
                    <a:pt x="16404" y="8868"/>
                  </a:cubicBezTo>
                  <a:lnTo>
                    <a:pt x="16404" y="12230"/>
                  </a:lnTo>
                  <a:cubicBezTo>
                    <a:pt x="16404" y="13563"/>
                    <a:pt x="16256" y="14220"/>
                    <a:pt x="15888" y="14220"/>
                  </a:cubicBezTo>
                  <a:cubicBezTo>
                    <a:pt x="15525" y="14220"/>
                    <a:pt x="15415" y="13563"/>
                    <a:pt x="15415" y="12230"/>
                  </a:cubicBezTo>
                  <a:lnTo>
                    <a:pt x="15415" y="9042"/>
                  </a:lnTo>
                  <a:cubicBezTo>
                    <a:pt x="15415" y="7709"/>
                    <a:pt x="15525" y="7033"/>
                    <a:pt x="15888" y="7033"/>
                  </a:cubicBezTo>
                  <a:lnTo>
                    <a:pt x="15888" y="6859"/>
                  </a:lnTo>
                  <a:close/>
                  <a:moveTo>
                    <a:pt x="0" y="174"/>
                  </a:moveTo>
                  <a:lnTo>
                    <a:pt x="0" y="16403"/>
                  </a:lnTo>
                  <a:lnTo>
                    <a:pt x="659" y="16403"/>
                  </a:lnTo>
                  <a:lnTo>
                    <a:pt x="659" y="9544"/>
                  </a:lnTo>
                  <a:lnTo>
                    <a:pt x="2015" y="9544"/>
                  </a:lnTo>
                  <a:lnTo>
                    <a:pt x="2015" y="16403"/>
                  </a:lnTo>
                  <a:lnTo>
                    <a:pt x="2712" y="16403"/>
                  </a:lnTo>
                  <a:lnTo>
                    <a:pt x="2712" y="174"/>
                  </a:lnTo>
                  <a:lnTo>
                    <a:pt x="2053" y="174"/>
                  </a:lnTo>
                  <a:lnTo>
                    <a:pt x="2053" y="7033"/>
                  </a:lnTo>
                  <a:lnTo>
                    <a:pt x="697" y="7033"/>
                  </a:lnTo>
                  <a:lnTo>
                    <a:pt x="697" y="174"/>
                  </a:lnTo>
                  <a:close/>
                  <a:moveTo>
                    <a:pt x="8128" y="0"/>
                  </a:moveTo>
                  <a:lnTo>
                    <a:pt x="8128" y="16403"/>
                  </a:lnTo>
                  <a:lnTo>
                    <a:pt x="8787" y="16403"/>
                  </a:lnTo>
                  <a:lnTo>
                    <a:pt x="8787" y="8366"/>
                  </a:lnTo>
                  <a:cubicBezTo>
                    <a:pt x="9007" y="7863"/>
                    <a:pt x="9264" y="7535"/>
                    <a:pt x="9484" y="7361"/>
                  </a:cubicBezTo>
                  <a:cubicBezTo>
                    <a:pt x="9628" y="7361"/>
                    <a:pt x="9704" y="7709"/>
                    <a:pt x="9704" y="8366"/>
                  </a:cubicBezTo>
                  <a:lnTo>
                    <a:pt x="9704" y="16403"/>
                  </a:lnTo>
                  <a:lnTo>
                    <a:pt x="10363" y="16403"/>
                  </a:lnTo>
                  <a:lnTo>
                    <a:pt x="10363" y="7863"/>
                  </a:lnTo>
                  <a:cubicBezTo>
                    <a:pt x="10363" y="5854"/>
                    <a:pt x="10215" y="4347"/>
                    <a:pt x="9776" y="4347"/>
                  </a:cubicBezTo>
                  <a:cubicBezTo>
                    <a:pt x="9446" y="4521"/>
                    <a:pt x="9079" y="4849"/>
                    <a:pt x="8787" y="5526"/>
                  </a:cubicBezTo>
                  <a:lnTo>
                    <a:pt x="8787" y="328"/>
                  </a:lnTo>
                  <a:lnTo>
                    <a:pt x="8128" y="0"/>
                  </a:lnTo>
                  <a:close/>
                  <a:moveTo>
                    <a:pt x="10946" y="4695"/>
                  </a:moveTo>
                  <a:lnTo>
                    <a:pt x="10946" y="16403"/>
                  </a:lnTo>
                  <a:lnTo>
                    <a:pt x="11605" y="16403"/>
                  </a:lnTo>
                  <a:lnTo>
                    <a:pt x="11605" y="4695"/>
                  </a:lnTo>
                  <a:close/>
                  <a:moveTo>
                    <a:pt x="18854" y="4521"/>
                  </a:moveTo>
                  <a:cubicBezTo>
                    <a:pt x="18634" y="4849"/>
                    <a:pt x="18377" y="5352"/>
                    <a:pt x="18157" y="6028"/>
                  </a:cubicBezTo>
                  <a:lnTo>
                    <a:pt x="18123" y="4695"/>
                  </a:lnTo>
                  <a:lnTo>
                    <a:pt x="17574" y="4695"/>
                  </a:lnTo>
                  <a:lnTo>
                    <a:pt x="17574" y="16403"/>
                  </a:lnTo>
                  <a:lnTo>
                    <a:pt x="18233" y="16403"/>
                  </a:lnTo>
                  <a:lnTo>
                    <a:pt x="18233" y="8868"/>
                  </a:lnTo>
                  <a:cubicBezTo>
                    <a:pt x="18453" y="8211"/>
                    <a:pt x="18672" y="7709"/>
                    <a:pt x="18926" y="7206"/>
                  </a:cubicBezTo>
                  <a:lnTo>
                    <a:pt x="18854" y="4521"/>
                  </a:lnTo>
                  <a:close/>
                  <a:moveTo>
                    <a:pt x="13438" y="174"/>
                  </a:moveTo>
                  <a:cubicBezTo>
                    <a:pt x="12521" y="174"/>
                    <a:pt x="12154" y="1835"/>
                    <a:pt x="12154" y="4849"/>
                  </a:cubicBezTo>
                  <a:lnTo>
                    <a:pt x="12154" y="11882"/>
                  </a:lnTo>
                  <a:cubicBezTo>
                    <a:pt x="12154" y="14896"/>
                    <a:pt x="12521" y="16577"/>
                    <a:pt x="13438" y="16577"/>
                  </a:cubicBezTo>
                  <a:cubicBezTo>
                    <a:pt x="13768" y="16577"/>
                    <a:pt x="14097" y="16403"/>
                    <a:pt x="14427" y="16074"/>
                  </a:cubicBezTo>
                  <a:lnTo>
                    <a:pt x="14351" y="13389"/>
                  </a:lnTo>
                  <a:cubicBezTo>
                    <a:pt x="14059" y="13717"/>
                    <a:pt x="13768" y="13891"/>
                    <a:pt x="13472" y="13891"/>
                  </a:cubicBezTo>
                  <a:cubicBezTo>
                    <a:pt x="12999" y="13891"/>
                    <a:pt x="12851" y="13060"/>
                    <a:pt x="12851" y="11380"/>
                  </a:cubicBezTo>
                  <a:lnTo>
                    <a:pt x="12851" y="5352"/>
                  </a:lnTo>
                  <a:cubicBezTo>
                    <a:pt x="12851" y="3516"/>
                    <a:pt x="12999" y="2840"/>
                    <a:pt x="13472" y="2840"/>
                  </a:cubicBezTo>
                  <a:cubicBezTo>
                    <a:pt x="13768" y="2840"/>
                    <a:pt x="14059" y="3014"/>
                    <a:pt x="14351" y="3342"/>
                  </a:cubicBezTo>
                  <a:lnTo>
                    <a:pt x="14427" y="676"/>
                  </a:lnTo>
                  <a:cubicBezTo>
                    <a:pt x="14097" y="328"/>
                    <a:pt x="13768" y="174"/>
                    <a:pt x="13438" y="174"/>
                  </a:cubicBezTo>
                  <a:close/>
                  <a:moveTo>
                    <a:pt x="4174" y="4347"/>
                  </a:moveTo>
                  <a:cubicBezTo>
                    <a:pt x="3882" y="4347"/>
                    <a:pt x="3553" y="4521"/>
                    <a:pt x="3261" y="5023"/>
                  </a:cubicBezTo>
                  <a:lnTo>
                    <a:pt x="3333" y="7206"/>
                  </a:lnTo>
                  <a:cubicBezTo>
                    <a:pt x="3591" y="7033"/>
                    <a:pt x="3844" y="6859"/>
                    <a:pt x="4064" y="6859"/>
                  </a:cubicBezTo>
                  <a:cubicBezTo>
                    <a:pt x="4503" y="6859"/>
                    <a:pt x="4579" y="7361"/>
                    <a:pt x="4579" y="8540"/>
                  </a:cubicBezTo>
                  <a:lnTo>
                    <a:pt x="4579" y="9873"/>
                  </a:lnTo>
                  <a:lnTo>
                    <a:pt x="3954" y="9873"/>
                  </a:lnTo>
                  <a:cubicBezTo>
                    <a:pt x="3405" y="9873"/>
                    <a:pt x="3185" y="10723"/>
                    <a:pt x="3185" y="13060"/>
                  </a:cubicBezTo>
                  <a:cubicBezTo>
                    <a:pt x="3185" y="15070"/>
                    <a:pt x="3371" y="16731"/>
                    <a:pt x="3844" y="16731"/>
                  </a:cubicBezTo>
                  <a:cubicBezTo>
                    <a:pt x="4140" y="16577"/>
                    <a:pt x="4394" y="16229"/>
                    <a:pt x="4651" y="15572"/>
                  </a:cubicBezTo>
                  <a:lnTo>
                    <a:pt x="4689" y="16403"/>
                  </a:lnTo>
                  <a:lnTo>
                    <a:pt x="5238" y="16403"/>
                  </a:lnTo>
                  <a:lnTo>
                    <a:pt x="5272" y="8540"/>
                  </a:lnTo>
                  <a:cubicBezTo>
                    <a:pt x="5272" y="5699"/>
                    <a:pt x="5019" y="4347"/>
                    <a:pt x="4174" y="4347"/>
                  </a:cubicBezTo>
                  <a:close/>
                  <a:moveTo>
                    <a:pt x="6776" y="4521"/>
                  </a:moveTo>
                  <a:cubicBezTo>
                    <a:pt x="6007" y="4521"/>
                    <a:pt x="5788" y="5699"/>
                    <a:pt x="5788" y="7863"/>
                  </a:cubicBezTo>
                  <a:cubicBezTo>
                    <a:pt x="5788" y="10220"/>
                    <a:pt x="5859" y="10877"/>
                    <a:pt x="6480" y="11553"/>
                  </a:cubicBezTo>
                  <a:cubicBezTo>
                    <a:pt x="6920" y="12056"/>
                    <a:pt x="6958" y="12230"/>
                    <a:pt x="6958" y="13060"/>
                  </a:cubicBezTo>
                  <a:cubicBezTo>
                    <a:pt x="6958" y="13891"/>
                    <a:pt x="6920" y="14220"/>
                    <a:pt x="6628" y="14220"/>
                  </a:cubicBezTo>
                  <a:cubicBezTo>
                    <a:pt x="6337" y="14220"/>
                    <a:pt x="6079" y="14065"/>
                    <a:pt x="5821" y="13717"/>
                  </a:cubicBezTo>
                  <a:lnTo>
                    <a:pt x="5750" y="16074"/>
                  </a:lnTo>
                  <a:cubicBezTo>
                    <a:pt x="6041" y="16403"/>
                    <a:pt x="6337" y="16577"/>
                    <a:pt x="6666" y="16731"/>
                  </a:cubicBezTo>
                  <a:cubicBezTo>
                    <a:pt x="7435" y="16731"/>
                    <a:pt x="7617" y="15398"/>
                    <a:pt x="7617" y="13060"/>
                  </a:cubicBezTo>
                  <a:cubicBezTo>
                    <a:pt x="7617" y="10549"/>
                    <a:pt x="7545" y="10220"/>
                    <a:pt x="6810" y="9370"/>
                  </a:cubicBezTo>
                  <a:cubicBezTo>
                    <a:pt x="6447" y="8868"/>
                    <a:pt x="6447" y="8540"/>
                    <a:pt x="6447" y="7863"/>
                  </a:cubicBezTo>
                  <a:cubicBezTo>
                    <a:pt x="6447" y="7206"/>
                    <a:pt x="6480" y="6859"/>
                    <a:pt x="6776" y="6859"/>
                  </a:cubicBezTo>
                  <a:cubicBezTo>
                    <a:pt x="7030" y="6859"/>
                    <a:pt x="7249" y="7033"/>
                    <a:pt x="7507" y="7206"/>
                  </a:cubicBezTo>
                  <a:lnTo>
                    <a:pt x="7579" y="4849"/>
                  </a:lnTo>
                  <a:cubicBezTo>
                    <a:pt x="7325" y="4695"/>
                    <a:pt x="7030" y="4521"/>
                    <a:pt x="6776" y="4521"/>
                  </a:cubicBezTo>
                  <a:close/>
                  <a:moveTo>
                    <a:pt x="15888" y="4521"/>
                  </a:moveTo>
                  <a:cubicBezTo>
                    <a:pt x="14976" y="4521"/>
                    <a:pt x="14718" y="6704"/>
                    <a:pt x="14718" y="9042"/>
                  </a:cubicBezTo>
                  <a:lnTo>
                    <a:pt x="14718" y="12056"/>
                  </a:lnTo>
                  <a:cubicBezTo>
                    <a:pt x="14718" y="14394"/>
                    <a:pt x="14976" y="16731"/>
                    <a:pt x="15888" y="16731"/>
                  </a:cubicBezTo>
                  <a:cubicBezTo>
                    <a:pt x="16805" y="16731"/>
                    <a:pt x="17063" y="14394"/>
                    <a:pt x="17063" y="12056"/>
                  </a:cubicBezTo>
                  <a:lnTo>
                    <a:pt x="17063" y="9042"/>
                  </a:lnTo>
                  <a:cubicBezTo>
                    <a:pt x="17063" y="6704"/>
                    <a:pt x="16805" y="4521"/>
                    <a:pt x="15888" y="4521"/>
                  </a:cubicBezTo>
                  <a:close/>
                  <a:moveTo>
                    <a:pt x="20793" y="4521"/>
                  </a:moveTo>
                  <a:cubicBezTo>
                    <a:pt x="20464" y="4521"/>
                    <a:pt x="20172" y="5023"/>
                    <a:pt x="19952" y="5699"/>
                  </a:cubicBezTo>
                  <a:lnTo>
                    <a:pt x="19881" y="4849"/>
                  </a:lnTo>
                  <a:lnTo>
                    <a:pt x="19331" y="4849"/>
                  </a:lnTo>
                  <a:lnTo>
                    <a:pt x="19331" y="21600"/>
                  </a:lnTo>
                  <a:lnTo>
                    <a:pt x="20024" y="21098"/>
                  </a:lnTo>
                  <a:lnTo>
                    <a:pt x="20024" y="16403"/>
                  </a:lnTo>
                  <a:cubicBezTo>
                    <a:pt x="20244" y="16577"/>
                    <a:pt x="20464" y="16577"/>
                    <a:pt x="20721" y="16731"/>
                  </a:cubicBezTo>
                  <a:cubicBezTo>
                    <a:pt x="20831" y="16731"/>
                    <a:pt x="20979" y="16731"/>
                    <a:pt x="21089" y="16403"/>
                  </a:cubicBezTo>
                  <a:cubicBezTo>
                    <a:pt x="21199" y="16229"/>
                    <a:pt x="21309" y="15901"/>
                    <a:pt x="21380" y="15572"/>
                  </a:cubicBezTo>
                  <a:cubicBezTo>
                    <a:pt x="21490" y="15224"/>
                    <a:pt x="21528" y="14722"/>
                    <a:pt x="21562" y="14065"/>
                  </a:cubicBezTo>
                  <a:cubicBezTo>
                    <a:pt x="21600" y="13563"/>
                    <a:pt x="21600" y="13060"/>
                    <a:pt x="21600" y="12558"/>
                  </a:cubicBezTo>
                  <a:lnTo>
                    <a:pt x="21600" y="8540"/>
                  </a:lnTo>
                  <a:cubicBezTo>
                    <a:pt x="21600" y="5854"/>
                    <a:pt x="21309" y="4521"/>
                    <a:pt x="20793" y="45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ash - Nomad">
  <p:cSld name="Splash - Nomad">
    <p:bg>
      <p:bgPr>
        <a:solidFill>
          <a:srgbClr val="000000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7" name="Google Shape;127;p20"/>
          <p:cNvGrpSpPr/>
          <p:nvPr/>
        </p:nvGrpSpPr>
        <p:grpSpPr>
          <a:xfrm>
            <a:off x="3012304" y="2017432"/>
            <a:ext cx="3119394" cy="907506"/>
            <a:chOff x="0" y="0"/>
            <a:chExt cx="8318383" cy="2420017"/>
          </a:xfrm>
        </p:grpSpPr>
        <p:sp>
          <p:nvSpPr>
            <p:cNvPr id="128" name="Google Shape;128;p20"/>
            <p:cNvSpPr/>
            <p:nvPr/>
          </p:nvSpPr>
          <p:spPr>
            <a:xfrm>
              <a:off x="2926458" y="567862"/>
              <a:ext cx="1051974" cy="1290654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909" y="21600"/>
                  </a:lnTo>
                  <a:lnTo>
                    <a:pt x="4909" y="5241"/>
                  </a:lnTo>
                  <a:lnTo>
                    <a:pt x="1491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699" y="0"/>
                  </a:lnTo>
                  <a:lnTo>
                    <a:pt x="16699" y="16415"/>
                  </a:lnTo>
                  <a:lnTo>
                    <a:pt x="66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0"/>
            <p:cNvSpPr/>
            <p:nvPr/>
          </p:nvSpPr>
          <p:spPr>
            <a:xfrm>
              <a:off x="4149694" y="897039"/>
              <a:ext cx="819612" cy="980802"/>
            </a:xfrm>
            <a:custGeom>
              <a:rect b="b" l="l" r="r" t="t"/>
              <a:pathLst>
                <a:path extrusionOk="0" h="21600" w="21600">
                  <a:moveTo>
                    <a:pt x="10795" y="4404"/>
                  </a:moveTo>
                  <a:cubicBezTo>
                    <a:pt x="14112" y="4404"/>
                    <a:pt x="15388" y="5683"/>
                    <a:pt x="15388" y="8028"/>
                  </a:cubicBezTo>
                  <a:lnTo>
                    <a:pt x="15388" y="13572"/>
                  </a:lnTo>
                  <a:cubicBezTo>
                    <a:pt x="15388" y="15843"/>
                    <a:pt x="14112" y="17123"/>
                    <a:pt x="10795" y="17123"/>
                  </a:cubicBezTo>
                  <a:cubicBezTo>
                    <a:pt x="7478" y="17123"/>
                    <a:pt x="6202" y="15917"/>
                    <a:pt x="6202" y="13572"/>
                  </a:cubicBezTo>
                  <a:lnTo>
                    <a:pt x="6202" y="7954"/>
                  </a:lnTo>
                  <a:cubicBezTo>
                    <a:pt x="6202" y="5609"/>
                    <a:pt x="7478" y="4404"/>
                    <a:pt x="10795" y="4404"/>
                  </a:cubicBezTo>
                  <a:close/>
                  <a:moveTo>
                    <a:pt x="10795" y="0"/>
                  </a:moveTo>
                  <a:cubicBezTo>
                    <a:pt x="2296" y="0"/>
                    <a:pt x="0" y="3903"/>
                    <a:pt x="0" y="8168"/>
                  </a:cubicBezTo>
                  <a:lnTo>
                    <a:pt x="0" y="13432"/>
                  </a:lnTo>
                  <a:cubicBezTo>
                    <a:pt x="0" y="17697"/>
                    <a:pt x="2296" y="21600"/>
                    <a:pt x="10795" y="21600"/>
                  </a:cubicBezTo>
                  <a:cubicBezTo>
                    <a:pt x="19304" y="21600"/>
                    <a:pt x="21600" y="17697"/>
                    <a:pt x="21600" y="13432"/>
                  </a:cubicBezTo>
                  <a:lnTo>
                    <a:pt x="21600" y="8168"/>
                  </a:lnTo>
                  <a:cubicBezTo>
                    <a:pt x="21600" y="3903"/>
                    <a:pt x="19304" y="0"/>
                    <a:pt x="107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0"/>
            <p:cNvSpPr/>
            <p:nvPr/>
          </p:nvSpPr>
          <p:spPr>
            <a:xfrm>
              <a:off x="5130513" y="896293"/>
              <a:ext cx="1352052" cy="962226"/>
            </a:xfrm>
            <a:custGeom>
              <a:rect b="b" l="l" r="r" t="t"/>
              <a:pathLst>
                <a:path extrusionOk="0" h="21600" w="21600">
                  <a:moveTo>
                    <a:pt x="9560" y="0"/>
                  </a:moveTo>
                  <a:cubicBezTo>
                    <a:pt x="9465" y="0"/>
                    <a:pt x="9369" y="0"/>
                    <a:pt x="9280" y="17"/>
                  </a:cubicBezTo>
                  <a:cubicBezTo>
                    <a:pt x="7162" y="159"/>
                    <a:pt x="5152" y="886"/>
                    <a:pt x="3248" y="2265"/>
                  </a:cubicBezTo>
                  <a:lnTo>
                    <a:pt x="2885" y="451"/>
                  </a:lnTo>
                  <a:lnTo>
                    <a:pt x="0" y="451"/>
                  </a:lnTo>
                  <a:lnTo>
                    <a:pt x="0" y="21600"/>
                  </a:lnTo>
                  <a:lnTo>
                    <a:pt x="3766" y="21600"/>
                  </a:lnTo>
                  <a:lnTo>
                    <a:pt x="3766" y="6972"/>
                  </a:lnTo>
                  <a:cubicBezTo>
                    <a:pt x="5003" y="5952"/>
                    <a:pt x="6341" y="5375"/>
                    <a:pt x="7733" y="5158"/>
                  </a:cubicBezTo>
                  <a:cubicBezTo>
                    <a:pt x="8554" y="5158"/>
                    <a:pt x="8917" y="5667"/>
                    <a:pt x="8917" y="6821"/>
                  </a:cubicBezTo>
                  <a:lnTo>
                    <a:pt x="8917" y="21600"/>
                  </a:lnTo>
                  <a:lnTo>
                    <a:pt x="12683" y="21600"/>
                  </a:lnTo>
                  <a:lnTo>
                    <a:pt x="12683" y="6972"/>
                  </a:lnTo>
                  <a:cubicBezTo>
                    <a:pt x="13920" y="5952"/>
                    <a:pt x="15259" y="5300"/>
                    <a:pt x="16597" y="5158"/>
                  </a:cubicBezTo>
                  <a:cubicBezTo>
                    <a:pt x="17477" y="5158"/>
                    <a:pt x="17834" y="5667"/>
                    <a:pt x="17834" y="6821"/>
                  </a:cubicBezTo>
                  <a:lnTo>
                    <a:pt x="17834" y="21600"/>
                  </a:lnTo>
                  <a:lnTo>
                    <a:pt x="21600" y="21600"/>
                  </a:lnTo>
                  <a:lnTo>
                    <a:pt x="21600" y="6244"/>
                  </a:lnTo>
                  <a:cubicBezTo>
                    <a:pt x="21600" y="2483"/>
                    <a:pt x="20720" y="17"/>
                    <a:pt x="18197" y="17"/>
                  </a:cubicBezTo>
                  <a:cubicBezTo>
                    <a:pt x="16085" y="159"/>
                    <a:pt x="14021" y="961"/>
                    <a:pt x="12112" y="2265"/>
                  </a:cubicBezTo>
                  <a:cubicBezTo>
                    <a:pt x="11909" y="1538"/>
                    <a:pt x="11493" y="961"/>
                    <a:pt x="10981" y="527"/>
                  </a:cubicBezTo>
                  <a:cubicBezTo>
                    <a:pt x="10547" y="159"/>
                    <a:pt x="10042" y="0"/>
                    <a:pt x="95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0"/>
            <p:cNvSpPr/>
            <p:nvPr/>
          </p:nvSpPr>
          <p:spPr>
            <a:xfrm>
              <a:off x="6637499" y="897039"/>
              <a:ext cx="738774" cy="980802"/>
            </a:xfrm>
            <a:custGeom>
              <a:rect b="b" l="l" r="r" t="t"/>
              <a:pathLst>
                <a:path extrusionOk="0" h="21600" w="21600">
                  <a:moveTo>
                    <a:pt x="14621" y="13359"/>
                  </a:moveTo>
                  <a:lnTo>
                    <a:pt x="14621" y="16417"/>
                  </a:lnTo>
                  <a:cubicBezTo>
                    <a:pt x="13021" y="17057"/>
                    <a:pt x="11225" y="17410"/>
                    <a:pt x="9428" y="17483"/>
                  </a:cubicBezTo>
                  <a:cubicBezTo>
                    <a:pt x="7262" y="17483"/>
                    <a:pt x="6598" y="16909"/>
                    <a:pt x="6598" y="15351"/>
                  </a:cubicBezTo>
                  <a:cubicBezTo>
                    <a:pt x="6598" y="13785"/>
                    <a:pt x="7262" y="13359"/>
                    <a:pt x="9526" y="13359"/>
                  </a:cubicBezTo>
                  <a:close/>
                  <a:moveTo>
                    <a:pt x="10277" y="0"/>
                  </a:moveTo>
                  <a:cubicBezTo>
                    <a:pt x="7164" y="0"/>
                    <a:pt x="3963" y="353"/>
                    <a:pt x="849" y="992"/>
                  </a:cubicBezTo>
                  <a:lnTo>
                    <a:pt x="1698" y="4904"/>
                  </a:lnTo>
                  <a:cubicBezTo>
                    <a:pt x="4246" y="4543"/>
                    <a:pt x="6794" y="4330"/>
                    <a:pt x="9341" y="4264"/>
                  </a:cubicBezTo>
                  <a:cubicBezTo>
                    <a:pt x="13772" y="4264"/>
                    <a:pt x="14621" y="5117"/>
                    <a:pt x="14621" y="7389"/>
                  </a:cubicBezTo>
                  <a:lnTo>
                    <a:pt x="14621" y="9521"/>
                  </a:lnTo>
                  <a:lnTo>
                    <a:pt x="8013" y="9521"/>
                  </a:lnTo>
                  <a:cubicBezTo>
                    <a:pt x="2352" y="9521"/>
                    <a:pt x="0" y="11153"/>
                    <a:pt x="0" y="15351"/>
                  </a:cubicBezTo>
                  <a:cubicBezTo>
                    <a:pt x="0" y="18976"/>
                    <a:pt x="2069" y="21600"/>
                    <a:pt x="7164" y="21600"/>
                  </a:cubicBezTo>
                  <a:cubicBezTo>
                    <a:pt x="10092" y="21600"/>
                    <a:pt x="12923" y="20960"/>
                    <a:pt x="15373" y="19755"/>
                  </a:cubicBezTo>
                  <a:lnTo>
                    <a:pt x="15939" y="21174"/>
                  </a:lnTo>
                  <a:lnTo>
                    <a:pt x="21600" y="21174"/>
                  </a:lnTo>
                  <a:lnTo>
                    <a:pt x="21502" y="7462"/>
                  </a:lnTo>
                  <a:cubicBezTo>
                    <a:pt x="21502" y="2272"/>
                    <a:pt x="18954" y="0"/>
                    <a:pt x="102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0"/>
            <p:cNvSpPr/>
            <p:nvPr/>
          </p:nvSpPr>
          <p:spPr>
            <a:xfrm>
              <a:off x="7521505" y="496743"/>
              <a:ext cx="796878" cy="1381104"/>
            </a:xfrm>
            <a:custGeom>
              <a:rect b="b" l="l" r="r" t="t"/>
              <a:pathLst>
                <a:path extrusionOk="0" h="21600" w="21600">
                  <a:moveTo>
                    <a:pt x="9619" y="9388"/>
                  </a:moveTo>
                  <a:cubicBezTo>
                    <a:pt x="11547" y="9440"/>
                    <a:pt x="13384" y="9539"/>
                    <a:pt x="15302" y="9790"/>
                  </a:cubicBezTo>
                  <a:lnTo>
                    <a:pt x="15302" y="17162"/>
                  </a:lnTo>
                  <a:cubicBezTo>
                    <a:pt x="13727" y="17966"/>
                    <a:pt x="11638" y="18420"/>
                    <a:pt x="9538" y="18473"/>
                  </a:cubicBezTo>
                  <a:cubicBezTo>
                    <a:pt x="7176" y="18473"/>
                    <a:pt x="6389" y="17768"/>
                    <a:pt x="6389" y="16557"/>
                  </a:cubicBezTo>
                  <a:lnTo>
                    <a:pt x="6389" y="11356"/>
                  </a:lnTo>
                  <a:cubicBezTo>
                    <a:pt x="6389" y="10046"/>
                    <a:pt x="7257" y="9388"/>
                    <a:pt x="9619" y="9388"/>
                  </a:cubicBezTo>
                  <a:close/>
                  <a:moveTo>
                    <a:pt x="21600" y="0"/>
                  </a:moveTo>
                  <a:lnTo>
                    <a:pt x="15221" y="507"/>
                  </a:lnTo>
                  <a:lnTo>
                    <a:pt x="15221" y="6662"/>
                  </a:lnTo>
                  <a:cubicBezTo>
                    <a:pt x="13031" y="6412"/>
                    <a:pt x="10669" y="6260"/>
                    <a:pt x="8398" y="6260"/>
                  </a:cubicBezTo>
                  <a:cubicBezTo>
                    <a:pt x="2453" y="6260"/>
                    <a:pt x="0" y="8176"/>
                    <a:pt x="0" y="11455"/>
                  </a:cubicBezTo>
                  <a:lnTo>
                    <a:pt x="0" y="16452"/>
                  </a:lnTo>
                  <a:cubicBezTo>
                    <a:pt x="0" y="19835"/>
                    <a:pt x="2715" y="21600"/>
                    <a:pt x="7873" y="21600"/>
                  </a:cubicBezTo>
                  <a:cubicBezTo>
                    <a:pt x="10760" y="21600"/>
                    <a:pt x="13556" y="21047"/>
                    <a:pt x="15917" y="20039"/>
                  </a:cubicBezTo>
                  <a:lnTo>
                    <a:pt x="16533" y="21297"/>
                  </a:lnTo>
                  <a:lnTo>
                    <a:pt x="21600" y="2129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2926458" y="0"/>
              <a:ext cx="1905337" cy="416286"/>
            </a:xfrm>
            <a:custGeom>
              <a:rect b="b" l="l" r="r" t="t"/>
              <a:pathLst>
                <a:path extrusionOk="0" h="21600" w="21578">
                  <a:moveTo>
                    <a:pt x="10927" y="174"/>
                  </a:moveTo>
                  <a:lnTo>
                    <a:pt x="10927" y="3188"/>
                  </a:lnTo>
                  <a:lnTo>
                    <a:pt x="11584" y="3188"/>
                  </a:lnTo>
                  <a:lnTo>
                    <a:pt x="11584" y="174"/>
                  </a:lnTo>
                  <a:close/>
                  <a:moveTo>
                    <a:pt x="20575" y="7033"/>
                  </a:moveTo>
                  <a:cubicBezTo>
                    <a:pt x="20832" y="7033"/>
                    <a:pt x="20904" y="7535"/>
                    <a:pt x="20904" y="8366"/>
                  </a:cubicBezTo>
                  <a:lnTo>
                    <a:pt x="20904" y="12558"/>
                  </a:lnTo>
                  <a:cubicBezTo>
                    <a:pt x="20904" y="13717"/>
                    <a:pt x="20795" y="14220"/>
                    <a:pt x="20575" y="14220"/>
                  </a:cubicBezTo>
                  <a:cubicBezTo>
                    <a:pt x="20356" y="14220"/>
                    <a:pt x="20175" y="14065"/>
                    <a:pt x="19989" y="13891"/>
                  </a:cubicBezTo>
                  <a:lnTo>
                    <a:pt x="19989" y="8037"/>
                  </a:lnTo>
                  <a:cubicBezTo>
                    <a:pt x="20137" y="7361"/>
                    <a:pt x="20356" y="7033"/>
                    <a:pt x="20575" y="7033"/>
                  </a:cubicBezTo>
                  <a:close/>
                  <a:moveTo>
                    <a:pt x="4571" y="12056"/>
                  </a:moveTo>
                  <a:lnTo>
                    <a:pt x="4571" y="13717"/>
                  </a:lnTo>
                  <a:cubicBezTo>
                    <a:pt x="4424" y="14065"/>
                    <a:pt x="4242" y="14394"/>
                    <a:pt x="4095" y="14394"/>
                  </a:cubicBezTo>
                  <a:cubicBezTo>
                    <a:pt x="3876" y="14394"/>
                    <a:pt x="3804" y="14065"/>
                    <a:pt x="3804" y="13215"/>
                  </a:cubicBezTo>
                  <a:cubicBezTo>
                    <a:pt x="3804" y="12384"/>
                    <a:pt x="3876" y="12056"/>
                    <a:pt x="4095" y="12056"/>
                  </a:cubicBezTo>
                  <a:close/>
                  <a:moveTo>
                    <a:pt x="15861" y="7033"/>
                  </a:moveTo>
                  <a:cubicBezTo>
                    <a:pt x="16227" y="7033"/>
                    <a:pt x="16375" y="7709"/>
                    <a:pt x="16375" y="9042"/>
                  </a:cubicBezTo>
                  <a:lnTo>
                    <a:pt x="16375" y="12210"/>
                  </a:lnTo>
                  <a:cubicBezTo>
                    <a:pt x="16375" y="13717"/>
                    <a:pt x="16227" y="14394"/>
                    <a:pt x="15861" y="14394"/>
                  </a:cubicBezTo>
                  <a:cubicBezTo>
                    <a:pt x="15498" y="14394"/>
                    <a:pt x="15388" y="13563"/>
                    <a:pt x="15388" y="12210"/>
                  </a:cubicBezTo>
                  <a:lnTo>
                    <a:pt x="15388" y="9216"/>
                  </a:lnTo>
                  <a:cubicBezTo>
                    <a:pt x="15388" y="7709"/>
                    <a:pt x="15498" y="7033"/>
                    <a:pt x="15861" y="7033"/>
                  </a:cubicBezTo>
                  <a:close/>
                  <a:moveTo>
                    <a:pt x="0" y="174"/>
                  </a:moveTo>
                  <a:lnTo>
                    <a:pt x="0" y="16403"/>
                  </a:lnTo>
                  <a:lnTo>
                    <a:pt x="658" y="16403"/>
                  </a:lnTo>
                  <a:lnTo>
                    <a:pt x="658" y="9718"/>
                  </a:lnTo>
                  <a:lnTo>
                    <a:pt x="2012" y="9718"/>
                  </a:lnTo>
                  <a:lnTo>
                    <a:pt x="2012" y="16403"/>
                  </a:lnTo>
                  <a:lnTo>
                    <a:pt x="2741" y="16403"/>
                  </a:lnTo>
                  <a:lnTo>
                    <a:pt x="2741" y="174"/>
                  </a:lnTo>
                  <a:lnTo>
                    <a:pt x="2050" y="174"/>
                  </a:lnTo>
                  <a:lnTo>
                    <a:pt x="2050" y="7033"/>
                  </a:lnTo>
                  <a:lnTo>
                    <a:pt x="696" y="7033"/>
                  </a:lnTo>
                  <a:lnTo>
                    <a:pt x="696" y="174"/>
                  </a:lnTo>
                  <a:close/>
                  <a:moveTo>
                    <a:pt x="18859" y="4521"/>
                  </a:moveTo>
                  <a:cubicBezTo>
                    <a:pt x="18602" y="4849"/>
                    <a:pt x="18382" y="5352"/>
                    <a:pt x="18163" y="6028"/>
                  </a:cubicBezTo>
                  <a:lnTo>
                    <a:pt x="18091" y="4695"/>
                  </a:lnTo>
                  <a:lnTo>
                    <a:pt x="17543" y="4695"/>
                  </a:lnTo>
                  <a:lnTo>
                    <a:pt x="17543" y="16403"/>
                  </a:lnTo>
                  <a:lnTo>
                    <a:pt x="18201" y="16403"/>
                  </a:lnTo>
                  <a:lnTo>
                    <a:pt x="18201" y="8868"/>
                  </a:lnTo>
                  <a:cubicBezTo>
                    <a:pt x="18420" y="8366"/>
                    <a:pt x="18678" y="7709"/>
                    <a:pt x="18897" y="7206"/>
                  </a:cubicBezTo>
                  <a:lnTo>
                    <a:pt x="18859" y="4521"/>
                  </a:lnTo>
                  <a:close/>
                  <a:moveTo>
                    <a:pt x="8114" y="0"/>
                  </a:moveTo>
                  <a:lnTo>
                    <a:pt x="8114" y="16403"/>
                  </a:lnTo>
                  <a:lnTo>
                    <a:pt x="8772" y="16403"/>
                  </a:lnTo>
                  <a:lnTo>
                    <a:pt x="8772" y="8366"/>
                  </a:lnTo>
                  <a:cubicBezTo>
                    <a:pt x="8991" y="7863"/>
                    <a:pt x="9248" y="7535"/>
                    <a:pt x="9467" y="7361"/>
                  </a:cubicBezTo>
                  <a:cubicBezTo>
                    <a:pt x="9649" y="7361"/>
                    <a:pt x="9687" y="7709"/>
                    <a:pt x="9687" y="8366"/>
                  </a:cubicBezTo>
                  <a:lnTo>
                    <a:pt x="9687" y="16577"/>
                  </a:lnTo>
                  <a:lnTo>
                    <a:pt x="10345" y="16403"/>
                  </a:lnTo>
                  <a:lnTo>
                    <a:pt x="10345" y="8037"/>
                  </a:lnTo>
                  <a:cubicBezTo>
                    <a:pt x="10345" y="5854"/>
                    <a:pt x="10197" y="4521"/>
                    <a:pt x="9758" y="4521"/>
                  </a:cubicBezTo>
                  <a:cubicBezTo>
                    <a:pt x="9429" y="4521"/>
                    <a:pt x="9101" y="5023"/>
                    <a:pt x="8772" y="5699"/>
                  </a:cubicBezTo>
                  <a:lnTo>
                    <a:pt x="8772" y="502"/>
                  </a:lnTo>
                  <a:lnTo>
                    <a:pt x="8114" y="0"/>
                  </a:lnTo>
                  <a:close/>
                  <a:moveTo>
                    <a:pt x="10927" y="4695"/>
                  </a:moveTo>
                  <a:lnTo>
                    <a:pt x="10927" y="16577"/>
                  </a:lnTo>
                  <a:lnTo>
                    <a:pt x="11584" y="16403"/>
                  </a:lnTo>
                  <a:lnTo>
                    <a:pt x="11584" y="4695"/>
                  </a:lnTo>
                  <a:close/>
                  <a:moveTo>
                    <a:pt x="4166" y="4521"/>
                  </a:moveTo>
                  <a:cubicBezTo>
                    <a:pt x="3838" y="4521"/>
                    <a:pt x="3547" y="4695"/>
                    <a:pt x="3256" y="5023"/>
                  </a:cubicBezTo>
                  <a:lnTo>
                    <a:pt x="3327" y="7361"/>
                  </a:lnTo>
                  <a:cubicBezTo>
                    <a:pt x="3547" y="7033"/>
                    <a:pt x="3804" y="6859"/>
                    <a:pt x="4057" y="6859"/>
                  </a:cubicBezTo>
                  <a:cubicBezTo>
                    <a:pt x="4495" y="6859"/>
                    <a:pt x="4571" y="7361"/>
                    <a:pt x="4571" y="8713"/>
                  </a:cubicBezTo>
                  <a:lnTo>
                    <a:pt x="4571" y="10047"/>
                  </a:lnTo>
                  <a:lnTo>
                    <a:pt x="3913" y="10047"/>
                  </a:lnTo>
                  <a:cubicBezTo>
                    <a:pt x="3365" y="10047"/>
                    <a:pt x="3146" y="10877"/>
                    <a:pt x="3146" y="13215"/>
                  </a:cubicBezTo>
                  <a:cubicBezTo>
                    <a:pt x="3146" y="15224"/>
                    <a:pt x="3365" y="16731"/>
                    <a:pt x="3838" y="16731"/>
                  </a:cubicBezTo>
                  <a:cubicBezTo>
                    <a:pt x="4133" y="16731"/>
                    <a:pt x="4386" y="16403"/>
                    <a:pt x="4605" y="15727"/>
                  </a:cubicBezTo>
                  <a:lnTo>
                    <a:pt x="4681" y="16403"/>
                  </a:lnTo>
                  <a:lnTo>
                    <a:pt x="5229" y="16403"/>
                  </a:lnTo>
                  <a:lnTo>
                    <a:pt x="5229" y="8713"/>
                  </a:lnTo>
                  <a:cubicBezTo>
                    <a:pt x="5229" y="5854"/>
                    <a:pt x="4972" y="4521"/>
                    <a:pt x="4166" y="4521"/>
                  </a:cubicBezTo>
                  <a:close/>
                  <a:moveTo>
                    <a:pt x="6764" y="4521"/>
                  </a:moveTo>
                  <a:cubicBezTo>
                    <a:pt x="5997" y="4521"/>
                    <a:pt x="5777" y="5699"/>
                    <a:pt x="5777" y="8037"/>
                  </a:cubicBezTo>
                  <a:cubicBezTo>
                    <a:pt x="5777" y="10220"/>
                    <a:pt x="5849" y="10877"/>
                    <a:pt x="6507" y="11708"/>
                  </a:cubicBezTo>
                  <a:cubicBezTo>
                    <a:pt x="6908" y="12056"/>
                    <a:pt x="6946" y="12210"/>
                    <a:pt x="6946" y="13215"/>
                  </a:cubicBezTo>
                  <a:cubicBezTo>
                    <a:pt x="6946" y="14065"/>
                    <a:pt x="6908" y="14394"/>
                    <a:pt x="6617" y="14394"/>
                  </a:cubicBezTo>
                  <a:cubicBezTo>
                    <a:pt x="6359" y="14394"/>
                    <a:pt x="6068" y="14220"/>
                    <a:pt x="5811" y="13891"/>
                  </a:cubicBezTo>
                  <a:lnTo>
                    <a:pt x="5739" y="16074"/>
                  </a:lnTo>
                  <a:cubicBezTo>
                    <a:pt x="6030" y="16577"/>
                    <a:pt x="6326" y="16731"/>
                    <a:pt x="6655" y="16731"/>
                  </a:cubicBezTo>
                  <a:cubicBezTo>
                    <a:pt x="7456" y="16731"/>
                    <a:pt x="7603" y="15398"/>
                    <a:pt x="7603" y="13060"/>
                  </a:cubicBezTo>
                  <a:cubicBezTo>
                    <a:pt x="7603" y="10723"/>
                    <a:pt x="7532" y="10220"/>
                    <a:pt x="6798" y="9370"/>
                  </a:cubicBezTo>
                  <a:cubicBezTo>
                    <a:pt x="6435" y="8868"/>
                    <a:pt x="6435" y="8713"/>
                    <a:pt x="6435" y="7863"/>
                  </a:cubicBezTo>
                  <a:cubicBezTo>
                    <a:pt x="6435" y="7206"/>
                    <a:pt x="6469" y="6859"/>
                    <a:pt x="6764" y="6859"/>
                  </a:cubicBezTo>
                  <a:cubicBezTo>
                    <a:pt x="7017" y="6859"/>
                    <a:pt x="7237" y="7033"/>
                    <a:pt x="7494" y="7206"/>
                  </a:cubicBezTo>
                  <a:lnTo>
                    <a:pt x="7565" y="5023"/>
                  </a:lnTo>
                  <a:cubicBezTo>
                    <a:pt x="7312" y="4695"/>
                    <a:pt x="7017" y="4521"/>
                    <a:pt x="6764" y="4521"/>
                  </a:cubicBezTo>
                  <a:close/>
                  <a:moveTo>
                    <a:pt x="13415" y="328"/>
                  </a:moveTo>
                  <a:cubicBezTo>
                    <a:pt x="12499" y="328"/>
                    <a:pt x="12099" y="2009"/>
                    <a:pt x="12099" y="4849"/>
                  </a:cubicBezTo>
                  <a:lnTo>
                    <a:pt x="12099" y="12056"/>
                  </a:lnTo>
                  <a:cubicBezTo>
                    <a:pt x="12099" y="14896"/>
                    <a:pt x="12499" y="16731"/>
                    <a:pt x="13415" y="16731"/>
                  </a:cubicBezTo>
                  <a:cubicBezTo>
                    <a:pt x="13744" y="16731"/>
                    <a:pt x="14072" y="16403"/>
                    <a:pt x="14401" y="16074"/>
                  </a:cubicBezTo>
                  <a:lnTo>
                    <a:pt x="14325" y="13563"/>
                  </a:lnTo>
                  <a:cubicBezTo>
                    <a:pt x="14035" y="13717"/>
                    <a:pt x="13706" y="13891"/>
                    <a:pt x="13415" y="13891"/>
                  </a:cubicBezTo>
                  <a:cubicBezTo>
                    <a:pt x="12938" y="13891"/>
                    <a:pt x="12790" y="13215"/>
                    <a:pt x="12790" y="11553"/>
                  </a:cubicBezTo>
                  <a:lnTo>
                    <a:pt x="12790" y="5352"/>
                  </a:lnTo>
                  <a:cubicBezTo>
                    <a:pt x="12790" y="3690"/>
                    <a:pt x="12976" y="3014"/>
                    <a:pt x="13415" y="3014"/>
                  </a:cubicBezTo>
                  <a:cubicBezTo>
                    <a:pt x="13706" y="3014"/>
                    <a:pt x="14035" y="3188"/>
                    <a:pt x="14325" y="3342"/>
                  </a:cubicBezTo>
                  <a:lnTo>
                    <a:pt x="14401" y="831"/>
                  </a:lnTo>
                  <a:cubicBezTo>
                    <a:pt x="14072" y="502"/>
                    <a:pt x="13744" y="328"/>
                    <a:pt x="13415" y="328"/>
                  </a:cubicBezTo>
                  <a:close/>
                  <a:moveTo>
                    <a:pt x="15861" y="4521"/>
                  </a:moveTo>
                  <a:cubicBezTo>
                    <a:pt x="14950" y="4521"/>
                    <a:pt x="14730" y="6704"/>
                    <a:pt x="14730" y="9216"/>
                  </a:cubicBezTo>
                  <a:lnTo>
                    <a:pt x="14730" y="12210"/>
                  </a:lnTo>
                  <a:cubicBezTo>
                    <a:pt x="14730" y="14567"/>
                    <a:pt x="14950" y="16731"/>
                    <a:pt x="15861" y="16731"/>
                  </a:cubicBezTo>
                  <a:cubicBezTo>
                    <a:pt x="16776" y="16731"/>
                    <a:pt x="17033" y="14567"/>
                    <a:pt x="17033" y="12056"/>
                  </a:cubicBezTo>
                  <a:lnTo>
                    <a:pt x="17033" y="9216"/>
                  </a:lnTo>
                  <a:cubicBezTo>
                    <a:pt x="17033" y="6704"/>
                    <a:pt x="16776" y="4521"/>
                    <a:pt x="15861" y="4521"/>
                  </a:cubicBezTo>
                  <a:close/>
                  <a:moveTo>
                    <a:pt x="20757" y="4521"/>
                  </a:moveTo>
                  <a:cubicBezTo>
                    <a:pt x="20428" y="4521"/>
                    <a:pt x="20137" y="5023"/>
                    <a:pt x="19879" y="5854"/>
                  </a:cubicBezTo>
                  <a:lnTo>
                    <a:pt x="19846" y="4849"/>
                  </a:lnTo>
                  <a:lnTo>
                    <a:pt x="19297" y="4849"/>
                  </a:lnTo>
                  <a:lnTo>
                    <a:pt x="19297" y="21600"/>
                  </a:lnTo>
                  <a:lnTo>
                    <a:pt x="19989" y="21098"/>
                  </a:lnTo>
                  <a:lnTo>
                    <a:pt x="19989" y="16403"/>
                  </a:lnTo>
                  <a:cubicBezTo>
                    <a:pt x="20208" y="16577"/>
                    <a:pt x="20466" y="16731"/>
                    <a:pt x="20685" y="16731"/>
                  </a:cubicBezTo>
                  <a:cubicBezTo>
                    <a:pt x="20795" y="16731"/>
                    <a:pt x="20942" y="16731"/>
                    <a:pt x="21052" y="16577"/>
                  </a:cubicBezTo>
                  <a:cubicBezTo>
                    <a:pt x="21161" y="16403"/>
                    <a:pt x="21271" y="16074"/>
                    <a:pt x="21343" y="15727"/>
                  </a:cubicBezTo>
                  <a:cubicBezTo>
                    <a:pt x="21452" y="15224"/>
                    <a:pt x="21490" y="14722"/>
                    <a:pt x="21524" y="14220"/>
                  </a:cubicBezTo>
                  <a:cubicBezTo>
                    <a:pt x="21562" y="13717"/>
                    <a:pt x="21600" y="13060"/>
                    <a:pt x="21562" y="12558"/>
                  </a:cubicBezTo>
                  <a:lnTo>
                    <a:pt x="21562" y="8540"/>
                  </a:lnTo>
                  <a:cubicBezTo>
                    <a:pt x="21562" y="5854"/>
                    <a:pt x="21271" y="4521"/>
                    <a:pt x="20757" y="45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1058276" y="606589"/>
              <a:ext cx="1058292" cy="1813428"/>
            </a:xfrm>
            <a:custGeom>
              <a:rect b="b" l="l" r="r" t="t"/>
              <a:pathLst>
                <a:path extrusionOk="0" h="21600" w="21600">
                  <a:moveTo>
                    <a:pt x="21205" y="0"/>
                  </a:moveTo>
                  <a:lnTo>
                    <a:pt x="9683" y="3845"/>
                  </a:lnTo>
                  <a:lnTo>
                    <a:pt x="9683" y="8649"/>
                  </a:lnTo>
                  <a:lnTo>
                    <a:pt x="3952" y="10569"/>
                  </a:lnTo>
                  <a:lnTo>
                    <a:pt x="0" y="9110"/>
                  </a:lnTo>
                  <a:lnTo>
                    <a:pt x="0" y="21600"/>
                  </a:lnTo>
                  <a:lnTo>
                    <a:pt x="68" y="21600"/>
                  </a:lnTo>
                  <a:lnTo>
                    <a:pt x="21600" y="1441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1F996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0" y="0"/>
              <a:ext cx="2116530" cy="1129410"/>
            </a:xfrm>
            <a:custGeom>
              <a:rect b="b" l="l" r="r" t="t"/>
              <a:pathLst>
                <a:path extrusionOk="0" h="21600" w="21600">
                  <a:moveTo>
                    <a:pt x="10701" y="0"/>
                  </a:moveTo>
                  <a:lnTo>
                    <a:pt x="0" y="11601"/>
                  </a:lnTo>
                  <a:lnTo>
                    <a:pt x="7213" y="19563"/>
                  </a:lnTo>
                  <a:lnTo>
                    <a:pt x="8695" y="17897"/>
                  </a:lnTo>
                  <a:lnTo>
                    <a:pt x="12217" y="21600"/>
                  </a:lnTo>
                  <a:lnTo>
                    <a:pt x="12217" y="13887"/>
                  </a:lnTo>
                  <a:lnTo>
                    <a:pt x="15641" y="10056"/>
                  </a:lnTo>
                  <a:lnTo>
                    <a:pt x="15641" y="17776"/>
                  </a:lnTo>
                  <a:lnTo>
                    <a:pt x="21600" y="11601"/>
                  </a:lnTo>
                  <a:lnTo>
                    <a:pt x="10701" y="0"/>
                  </a:lnTo>
                  <a:close/>
                </a:path>
              </a:pathLst>
            </a:custGeom>
            <a:solidFill>
              <a:srgbClr val="02B87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0" y="606589"/>
              <a:ext cx="1058292" cy="1813428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0" y="14415"/>
                  </a:lnTo>
                  <a:lnTo>
                    <a:pt x="21600" y="21600"/>
                  </a:lnTo>
                  <a:lnTo>
                    <a:pt x="21600" y="9110"/>
                  </a:lnTo>
                  <a:lnTo>
                    <a:pt x="18704" y="8148"/>
                  </a:lnTo>
                  <a:lnTo>
                    <a:pt x="18704" y="12951"/>
                  </a:lnTo>
                  <a:lnTo>
                    <a:pt x="12183" y="15373"/>
                  </a:lnTo>
                  <a:lnTo>
                    <a:pt x="12183" y="5766"/>
                  </a:lnTo>
                  <a:lnTo>
                    <a:pt x="14684" y="4883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02B87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ash - Thank You">
  <p:cSld name="Splash - Thank You">
    <p:bg>
      <p:bgPr>
        <a:solidFill>
          <a:srgbClr val="000000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" name="Google Shape;140;p21"/>
          <p:cNvGrpSpPr/>
          <p:nvPr/>
        </p:nvGrpSpPr>
        <p:grpSpPr>
          <a:xfrm>
            <a:off x="4203383" y="1411373"/>
            <a:ext cx="688995" cy="731573"/>
            <a:chOff x="0" y="0"/>
            <a:chExt cx="1837320" cy="1950862"/>
          </a:xfrm>
        </p:grpSpPr>
        <p:sp>
          <p:nvSpPr>
            <p:cNvPr id="141" name="Google Shape;141;p21"/>
            <p:cNvSpPr/>
            <p:nvPr/>
          </p:nvSpPr>
          <p:spPr>
            <a:xfrm>
              <a:off x="0" y="0"/>
              <a:ext cx="766854" cy="1674432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5733"/>
                  </a:lnTo>
                  <a:lnTo>
                    <a:pt x="0" y="19433"/>
                  </a:lnTo>
                  <a:lnTo>
                    <a:pt x="8123" y="21600"/>
                  </a:lnTo>
                  <a:lnTo>
                    <a:pt x="8123" y="7857"/>
                  </a:lnTo>
                  <a:lnTo>
                    <a:pt x="21600" y="4288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478470" y="0"/>
              <a:ext cx="880416" cy="1950858"/>
            </a:xfrm>
            <a:custGeom>
              <a:rect b="b" l="l" r="r" t="t"/>
              <a:pathLst>
                <a:path extrusionOk="0" h="21600" w="21600">
                  <a:moveTo>
                    <a:pt x="14568" y="0"/>
                  </a:moveTo>
                  <a:lnTo>
                    <a:pt x="14568" y="9392"/>
                  </a:lnTo>
                  <a:lnTo>
                    <a:pt x="7075" y="9392"/>
                  </a:lnTo>
                  <a:lnTo>
                    <a:pt x="7075" y="5878"/>
                  </a:lnTo>
                  <a:lnTo>
                    <a:pt x="0" y="7738"/>
                  </a:lnTo>
                  <a:lnTo>
                    <a:pt x="0" y="19740"/>
                  </a:lnTo>
                  <a:lnTo>
                    <a:pt x="7075" y="21600"/>
                  </a:lnTo>
                  <a:lnTo>
                    <a:pt x="7075" y="12247"/>
                  </a:lnTo>
                  <a:lnTo>
                    <a:pt x="14568" y="12247"/>
                  </a:lnTo>
                  <a:lnTo>
                    <a:pt x="14568" y="15722"/>
                  </a:lnTo>
                  <a:lnTo>
                    <a:pt x="21600" y="13862"/>
                  </a:lnTo>
                  <a:lnTo>
                    <a:pt x="21600" y="1860"/>
                  </a:lnTo>
                  <a:lnTo>
                    <a:pt x="145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1072248" y="276430"/>
              <a:ext cx="765072" cy="1674432"/>
            </a:xfrm>
            <a:custGeom>
              <a:rect b="b" l="l" r="r" t="t"/>
              <a:pathLst>
                <a:path extrusionOk="0" h="21600" w="21600">
                  <a:moveTo>
                    <a:pt x="13503" y="0"/>
                  </a:moveTo>
                  <a:lnTo>
                    <a:pt x="13503" y="13743"/>
                  </a:lnTo>
                  <a:lnTo>
                    <a:pt x="0" y="17312"/>
                  </a:lnTo>
                  <a:lnTo>
                    <a:pt x="0" y="21600"/>
                  </a:lnTo>
                  <a:lnTo>
                    <a:pt x="21600" y="15910"/>
                  </a:lnTo>
                  <a:lnTo>
                    <a:pt x="21600" y="2167"/>
                  </a:lnTo>
                  <a:lnTo>
                    <a:pt x="135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" name="Google Shape;144;p21"/>
          <p:cNvSpPr txBox="1"/>
          <p:nvPr/>
        </p:nvSpPr>
        <p:spPr>
          <a:xfrm>
            <a:off x="457776" y="2815846"/>
            <a:ext cx="8180100" cy="16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900"/>
              <a:buFont typeface="Arial"/>
              <a:buNone/>
            </a:pPr>
            <a:r>
              <a:rPr b="1" i="0" lang="en" sz="39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500"/>
          </a:p>
          <a:p>
            <a:pPr indent="0" lvl="0" marL="0" marR="0" rtl="0" algn="ctr">
              <a:lnSpc>
                <a:spcPct val="110000"/>
              </a:lnSpc>
              <a:spcBef>
                <a:spcPts val="200"/>
              </a:spcBef>
              <a:spcAft>
                <a:spcPts val="0"/>
              </a:spcAft>
              <a:buClr>
                <a:srgbClr val="F8F8F2"/>
              </a:buClr>
              <a:buSzPts val="3900"/>
              <a:buFont typeface="Arial"/>
              <a:buNone/>
            </a:pPr>
            <a:r>
              <a:t/>
            </a:r>
            <a:endParaRPr b="1" i="0" sz="39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900"/>
              <a:buFont typeface="Arial"/>
              <a:buNone/>
            </a:pPr>
            <a:r>
              <a:t/>
            </a:r>
            <a:endParaRPr b="1" i="0" sz="39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</a:pPr>
            <a:r>
              <a:rPr b="1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hello@hashicorp.com</a:t>
            </a:r>
            <a:endParaRPr sz="500"/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www.hashicorp.com</a:t>
            </a:r>
            <a:endParaRPr sz="500"/>
          </a:p>
        </p:txBody>
      </p:sp>
      <p:sp>
        <p:nvSpPr>
          <p:cNvPr id="145" name="Google Shape;145;p21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er Title">
  <p:cSld name="Presenter Title">
    <p:bg>
      <p:bgPr>
        <a:solidFill>
          <a:srgbClr val="000000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2021325" y="2120717"/>
            <a:ext cx="50991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Arial"/>
              <a:buNone/>
              <a:defRPr b="1" sz="3000">
                <a:solidFill>
                  <a:schemeClr val="accent6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49" name="Google Shape;149;p22"/>
          <p:cNvSpPr txBox="1"/>
          <p:nvPr>
            <p:ph idx="2" type="body"/>
          </p:nvPr>
        </p:nvSpPr>
        <p:spPr>
          <a:xfrm>
            <a:off x="2021325" y="2713408"/>
            <a:ext cx="5099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>
                <a:solidFill>
                  <a:schemeClr val="accent1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50" name="Google Shape;150;p22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er Title 2">
  <p:cSld name="Presenter Title 2">
    <p:bg>
      <p:bgPr>
        <a:solidFill>
          <a:srgbClr val="000000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23"/>
          <p:cNvGrpSpPr/>
          <p:nvPr/>
        </p:nvGrpSpPr>
        <p:grpSpPr>
          <a:xfrm>
            <a:off x="0" y="0"/>
            <a:ext cx="10110786" cy="5946375"/>
            <a:chOff x="0" y="0"/>
            <a:chExt cx="26962097" cy="15856999"/>
          </a:xfrm>
        </p:grpSpPr>
        <p:pic>
          <p:nvPicPr>
            <p:cNvPr id="153" name="Google Shape;153;p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26962097" cy="15856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" name="Google Shape;154;p23"/>
            <p:cNvSpPr/>
            <p:nvPr/>
          </p:nvSpPr>
          <p:spPr>
            <a:xfrm>
              <a:off x="0" y="5109459"/>
              <a:ext cx="24384000" cy="8606400"/>
            </a:xfrm>
            <a:prstGeom prst="rect">
              <a:avLst/>
            </a:prstGeom>
            <a:gradFill>
              <a:gsLst>
                <a:gs pos="0">
                  <a:srgbClr val="000000"/>
                </a:gs>
                <a:gs pos="28800">
                  <a:srgbClr val="000000"/>
                </a:gs>
                <a:gs pos="71340">
                  <a:srgbClr val="000000">
                    <a:alpha val="49803"/>
                  </a:srgbClr>
                </a:gs>
                <a:gs pos="86920">
                  <a:srgbClr val="000000">
                    <a:alpha val="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0" y="5083902"/>
              <a:ext cx="19689000" cy="25500"/>
            </a:xfrm>
            <a:prstGeom prst="rect">
              <a:avLst/>
            </a:prstGeom>
            <a:gradFill>
              <a:gsLst>
                <a:gs pos="0">
                  <a:srgbClr val="1C1E24"/>
                </a:gs>
                <a:gs pos="11690">
                  <a:srgbClr val="1C1E24"/>
                </a:gs>
                <a:gs pos="79020">
                  <a:srgbClr val="2A2C34">
                    <a:alpha val="49803"/>
                  </a:srgbClr>
                </a:gs>
                <a:gs pos="98830">
                  <a:srgbClr val="353842">
                    <a:alpha val="0"/>
                  </a:srgbClr>
                </a:gs>
                <a:gs pos="100000">
                  <a:srgbClr val="353842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" name="Google Shape;156;p23"/>
          <p:cNvGrpSpPr/>
          <p:nvPr/>
        </p:nvGrpSpPr>
        <p:grpSpPr>
          <a:xfrm>
            <a:off x="7135678" y="4317463"/>
            <a:ext cx="1486113" cy="347053"/>
            <a:chOff x="0" y="0"/>
            <a:chExt cx="3962968" cy="925475"/>
          </a:xfrm>
        </p:grpSpPr>
        <p:sp>
          <p:nvSpPr>
            <p:cNvPr id="157" name="Google Shape;157;p23"/>
            <p:cNvSpPr/>
            <p:nvPr/>
          </p:nvSpPr>
          <p:spPr>
            <a:xfrm>
              <a:off x="2165852" y="176108"/>
              <a:ext cx="310554" cy="532278"/>
            </a:xfrm>
            <a:custGeom>
              <a:rect b="b" l="l" r="r" t="t"/>
              <a:pathLst>
                <a:path extrusionOk="0" h="21600" w="21600">
                  <a:moveTo>
                    <a:pt x="6399" y="0"/>
                  </a:moveTo>
                  <a:lnTo>
                    <a:pt x="0" y="544"/>
                  </a:lnTo>
                  <a:lnTo>
                    <a:pt x="0" y="21600"/>
                  </a:lnTo>
                  <a:lnTo>
                    <a:pt x="6399" y="21600"/>
                  </a:lnTo>
                  <a:lnTo>
                    <a:pt x="6399" y="11231"/>
                  </a:lnTo>
                  <a:cubicBezTo>
                    <a:pt x="8747" y="10530"/>
                    <a:pt x="11536" y="9954"/>
                    <a:pt x="13123" y="9954"/>
                  </a:cubicBezTo>
                  <a:cubicBezTo>
                    <a:pt x="14600" y="9954"/>
                    <a:pt x="15146" y="10369"/>
                    <a:pt x="15146" y="11167"/>
                  </a:cubicBezTo>
                  <a:lnTo>
                    <a:pt x="15146" y="21600"/>
                  </a:lnTo>
                  <a:lnTo>
                    <a:pt x="21600" y="21600"/>
                  </a:lnTo>
                  <a:lnTo>
                    <a:pt x="21600" y="10752"/>
                  </a:lnTo>
                  <a:cubicBezTo>
                    <a:pt x="21600" y="8105"/>
                    <a:pt x="20068" y="6349"/>
                    <a:pt x="15802" y="6349"/>
                  </a:cubicBezTo>
                  <a:cubicBezTo>
                    <a:pt x="13068" y="6349"/>
                    <a:pt x="9243" y="6925"/>
                    <a:pt x="6399" y="7787"/>
                  </a:cubicBezTo>
                  <a:lnTo>
                    <a:pt x="63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1069928" y="204401"/>
              <a:ext cx="378162" cy="503982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5431" y="21600"/>
                  </a:lnTo>
                  <a:lnTo>
                    <a:pt x="5431" y="12504"/>
                  </a:lnTo>
                  <a:lnTo>
                    <a:pt x="16123" y="12504"/>
                  </a:lnTo>
                  <a:lnTo>
                    <a:pt x="16123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123" y="0"/>
                  </a:lnTo>
                  <a:lnTo>
                    <a:pt x="16123" y="8896"/>
                  </a:lnTo>
                  <a:lnTo>
                    <a:pt x="5431" y="8896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1508615" y="332560"/>
              <a:ext cx="288522" cy="383778"/>
            </a:xfrm>
            <a:custGeom>
              <a:rect b="b" l="l" r="r" t="t"/>
              <a:pathLst>
                <a:path extrusionOk="0" h="21600" w="21600">
                  <a:moveTo>
                    <a:pt x="15893" y="21154"/>
                  </a:moveTo>
                  <a:lnTo>
                    <a:pt x="21600" y="21154"/>
                  </a:lnTo>
                  <a:lnTo>
                    <a:pt x="21600" y="7481"/>
                  </a:lnTo>
                  <a:cubicBezTo>
                    <a:pt x="21600" y="2302"/>
                    <a:pt x="19007" y="0"/>
                    <a:pt x="10358" y="0"/>
                  </a:cubicBezTo>
                  <a:cubicBezTo>
                    <a:pt x="7297" y="0"/>
                    <a:pt x="3470" y="357"/>
                    <a:pt x="884" y="972"/>
                  </a:cubicBezTo>
                  <a:lnTo>
                    <a:pt x="1768" y="4911"/>
                  </a:lnTo>
                  <a:cubicBezTo>
                    <a:pt x="4176" y="4559"/>
                    <a:pt x="6888" y="4291"/>
                    <a:pt x="9415" y="4291"/>
                  </a:cubicBezTo>
                  <a:cubicBezTo>
                    <a:pt x="13828" y="4291"/>
                    <a:pt x="14653" y="5090"/>
                    <a:pt x="14653" y="7392"/>
                  </a:cubicBezTo>
                  <a:lnTo>
                    <a:pt x="14653" y="9560"/>
                  </a:lnTo>
                  <a:lnTo>
                    <a:pt x="8003" y="9560"/>
                  </a:lnTo>
                  <a:cubicBezTo>
                    <a:pt x="2415" y="9560"/>
                    <a:pt x="0" y="11197"/>
                    <a:pt x="0" y="15404"/>
                  </a:cubicBezTo>
                  <a:cubicBezTo>
                    <a:pt x="0" y="18986"/>
                    <a:pt x="2118" y="21600"/>
                    <a:pt x="7178" y="21600"/>
                  </a:cubicBezTo>
                  <a:cubicBezTo>
                    <a:pt x="9949" y="21600"/>
                    <a:pt x="12891" y="20980"/>
                    <a:pt x="15418" y="19784"/>
                  </a:cubicBezTo>
                  <a:close/>
                  <a:moveTo>
                    <a:pt x="9533" y="13320"/>
                  </a:moveTo>
                  <a:lnTo>
                    <a:pt x="14653" y="13320"/>
                  </a:lnTo>
                  <a:lnTo>
                    <a:pt x="14653" y="16376"/>
                  </a:lnTo>
                  <a:cubicBezTo>
                    <a:pt x="13360" y="16952"/>
                    <a:pt x="11480" y="17482"/>
                    <a:pt x="9474" y="17482"/>
                  </a:cubicBezTo>
                  <a:cubicBezTo>
                    <a:pt x="7297" y="17482"/>
                    <a:pt x="6650" y="16818"/>
                    <a:pt x="6650" y="15359"/>
                  </a:cubicBezTo>
                  <a:cubicBezTo>
                    <a:pt x="6650" y="13811"/>
                    <a:pt x="7297" y="13320"/>
                    <a:pt x="9533" y="133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1848250" y="332560"/>
              <a:ext cx="261036" cy="383778"/>
            </a:xfrm>
            <a:custGeom>
              <a:rect b="b" l="l" r="r" t="t"/>
              <a:pathLst>
                <a:path extrusionOk="0" h="21600" w="21600">
                  <a:moveTo>
                    <a:pt x="11777" y="0"/>
                  </a:moveTo>
                  <a:cubicBezTo>
                    <a:pt x="3056" y="0"/>
                    <a:pt x="386" y="1816"/>
                    <a:pt x="386" y="5973"/>
                  </a:cubicBezTo>
                  <a:cubicBezTo>
                    <a:pt x="386" y="10001"/>
                    <a:pt x="1232" y="11286"/>
                    <a:pt x="8714" y="12526"/>
                  </a:cubicBezTo>
                  <a:cubicBezTo>
                    <a:pt x="13659" y="13320"/>
                    <a:pt x="14052" y="13985"/>
                    <a:pt x="14052" y="15225"/>
                  </a:cubicBezTo>
                  <a:cubicBezTo>
                    <a:pt x="14052" y="16818"/>
                    <a:pt x="13527" y="17348"/>
                    <a:pt x="10151" y="17348"/>
                  </a:cubicBezTo>
                  <a:cubicBezTo>
                    <a:pt x="7023" y="17348"/>
                    <a:pt x="3639" y="16952"/>
                    <a:pt x="1108" y="16421"/>
                  </a:cubicBezTo>
                  <a:lnTo>
                    <a:pt x="0" y="20404"/>
                  </a:lnTo>
                  <a:cubicBezTo>
                    <a:pt x="2859" y="21069"/>
                    <a:pt x="7285" y="21600"/>
                    <a:pt x="10537" y="21600"/>
                  </a:cubicBezTo>
                  <a:cubicBezTo>
                    <a:pt x="19777" y="21600"/>
                    <a:pt x="21600" y="19120"/>
                    <a:pt x="21600" y="15136"/>
                  </a:cubicBezTo>
                  <a:cubicBezTo>
                    <a:pt x="21600" y="10845"/>
                    <a:pt x="20754" y="10091"/>
                    <a:pt x="12229" y="8543"/>
                  </a:cubicBezTo>
                  <a:cubicBezTo>
                    <a:pt x="8065" y="7833"/>
                    <a:pt x="7934" y="7699"/>
                    <a:pt x="7934" y="6018"/>
                  </a:cubicBezTo>
                  <a:cubicBezTo>
                    <a:pt x="7934" y="4738"/>
                    <a:pt x="8459" y="4252"/>
                    <a:pt x="11777" y="4252"/>
                  </a:cubicBezTo>
                  <a:cubicBezTo>
                    <a:pt x="14184" y="4252"/>
                    <a:pt x="17888" y="4559"/>
                    <a:pt x="20163" y="4827"/>
                  </a:cubicBezTo>
                  <a:lnTo>
                    <a:pt x="20944" y="709"/>
                  </a:lnTo>
                  <a:cubicBezTo>
                    <a:pt x="18282" y="223"/>
                    <a:pt x="14636" y="0"/>
                    <a:pt x="11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2543998" y="339612"/>
              <a:ext cx="92700" cy="368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2543998" y="180779"/>
              <a:ext cx="92700" cy="1071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2701213" y="196557"/>
              <a:ext cx="316008" cy="519750"/>
            </a:xfrm>
            <a:custGeom>
              <a:rect b="b" l="l" r="r" t="t"/>
              <a:pathLst>
                <a:path extrusionOk="0" h="21600" w="21600">
                  <a:moveTo>
                    <a:pt x="12252" y="0"/>
                  </a:moveTo>
                  <a:cubicBezTo>
                    <a:pt x="3656" y="0"/>
                    <a:pt x="0" y="2253"/>
                    <a:pt x="0" y="6077"/>
                  </a:cubicBezTo>
                  <a:lnTo>
                    <a:pt x="0" y="15520"/>
                  </a:lnTo>
                  <a:cubicBezTo>
                    <a:pt x="0" y="19377"/>
                    <a:pt x="3656" y="21600"/>
                    <a:pt x="12252" y="21600"/>
                  </a:cubicBezTo>
                  <a:cubicBezTo>
                    <a:pt x="15474" y="21600"/>
                    <a:pt x="18757" y="21336"/>
                    <a:pt x="21600" y="20911"/>
                  </a:cubicBezTo>
                  <a:lnTo>
                    <a:pt x="20907" y="17483"/>
                  </a:lnTo>
                  <a:cubicBezTo>
                    <a:pt x="18112" y="17776"/>
                    <a:pt x="14830" y="18003"/>
                    <a:pt x="12468" y="18003"/>
                  </a:cubicBezTo>
                  <a:cubicBezTo>
                    <a:pt x="7957" y="18003"/>
                    <a:pt x="6505" y="17058"/>
                    <a:pt x="6505" y="14835"/>
                  </a:cubicBezTo>
                  <a:lnTo>
                    <a:pt x="6505" y="6762"/>
                  </a:lnTo>
                  <a:cubicBezTo>
                    <a:pt x="6505" y="4542"/>
                    <a:pt x="7957" y="3593"/>
                    <a:pt x="12468" y="3593"/>
                  </a:cubicBezTo>
                  <a:cubicBezTo>
                    <a:pt x="14830" y="3593"/>
                    <a:pt x="18112" y="3824"/>
                    <a:pt x="20907" y="4117"/>
                  </a:cubicBezTo>
                  <a:lnTo>
                    <a:pt x="21600" y="685"/>
                  </a:lnTo>
                  <a:cubicBezTo>
                    <a:pt x="18757" y="260"/>
                    <a:pt x="15474" y="0"/>
                    <a:pt x="122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3046400" y="332560"/>
              <a:ext cx="320706" cy="383778"/>
            </a:xfrm>
            <a:custGeom>
              <a:rect b="b" l="l" r="r" t="t"/>
              <a:pathLst>
                <a:path extrusionOk="0" h="21600" w="21600">
                  <a:moveTo>
                    <a:pt x="10797" y="21600"/>
                  </a:moveTo>
                  <a:cubicBezTo>
                    <a:pt x="2273" y="21600"/>
                    <a:pt x="0" y="17661"/>
                    <a:pt x="0" y="13409"/>
                  </a:cubicBezTo>
                  <a:lnTo>
                    <a:pt x="0" y="8191"/>
                  </a:lnTo>
                  <a:cubicBezTo>
                    <a:pt x="0" y="3894"/>
                    <a:pt x="2273" y="0"/>
                    <a:pt x="10797" y="0"/>
                  </a:cubicBezTo>
                  <a:cubicBezTo>
                    <a:pt x="19327" y="0"/>
                    <a:pt x="21600" y="3894"/>
                    <a:pt x="21600" y="8191"/>
                  </a:cubicBezTo>
                  <a:lnTo>
                    <a:pt x="21600" y="13409"/>
                  </a:lnTo>
                  <a:cubicBezTo>
                    <a:pt x="21600" y="17661"/>
                    <a:pt x="19327" y="21600"/>
                    <a:pt x="10797" y="21600"/>
                  </a:cubicBezTo>
                  <a:close/>
                  <a:moveTo>
                    <a:pt x="10797" y="4425"/>
                  </a:moveTo>
                  <a:cubicBezTo>
                    <a:pt x="7515" y="4425"/>
                    <a:pt x="6244" y="5665"/>
                    <a:pt x="6244" y="8012"/>
                  </a:cubicBezTo>
                  <a:lnTo>
                    <a:pt x="6244" y="13588"/>
                  </a:lnTo>
                  <a:cubicBezTo>
                    <a:pt x="6244" y="15935"/>
                    <a:pt x="7515" y="17175"/>
                    <a:pt x="10797" y="17175"/>
                  </a:cubicBezTo>
                  <a:cubicBezTo>
                    <a:pt x="14133" y="17175"/>
                    <a:pt x="15409" y="15935"/>
                    <a:pt x="15409" y="13588"/>
                  </a:cubicBezTo>
                  <a:lnTo>
                    <a:pt x="15409" y="8012"/>
                  </a:lnTo>
                  <a:cubicBezTo>
                    <a:pt x="15409" y="5665"/>
                    <a:pt x="14133" y="4425"/>
                    <a:pt x="10797" y="44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3422959" y="332560"/>
              <a:ext cx="190242" cy="375840"/>
            </a:xfrm>
            <a:custGeom>
              <a:rect b="b" l="l" r="r" t="t"/>
              <a:pathLst>
                <a:path extrusionOk="0" h="21600" w="21600">
                  <a:moveTo>
                    <a:pt x="20530" y="0"/>
                  </a:moveTo>
                  <a:cubicBezTo>
                    <a:pt x="16868" y="496"/>
                    <a:pt x="11865" y="1991"/>
                    <a:pt x="9544" y="2756"/>
                  </a:cubicBezTo>
                  <a:lnTo>
                    <a:pt x="8834" y="405"/>
                  </a:lnTo>
                  <a:lnTo>
                    <a:pt x="0" y="405"/>
                  </a:lnTo>
                  <a:lnTo>
                    <a:pt x="0" y="21600"/>
                  </a:lnTo>
                  <a:lnTo>
                    <a:pt x="10435" y="21600"/>
                  </a:lnTo>
                  <a:lnTo>
                    <a:pt x="10435" y="7953"/>
                  </a:lnTo>
                  <a:cubicBezTo>
                    <a:pt x="14277" y="6732"/>
                    <a:pt x="17488" y="5785"/>
                    <a:pt x="21600" y="4838"/>
                  </a:cubicBezTo>
                  <a:lnTo>
                    <a:pt x="205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3650146" y="332560"/>
              <a:ext cx="312822" cy="537840"/>
            </a:xfrm>
            <a:custGeom>
              <a:rect b="b" l="l" r="r" t="t"/>
              <a:pathLst>
                <a:path extrusionOk="0" h="21600" w="21600">
                  <a:moveTo>
                    <a:pt x="21600" y="10170"/>
                  </a:moveTo>
                  <a:cubicBezTo>
                    <a:pt x="21600" y="13455"/>
                    <a:pt x="19105" y="15412"/>
                    <a:pt x="13191" y="15412"/>
                  </a:cubicBezTo>
                  <a:cubicBezTo>
                    <a:pt x="10964" y="15412"/>
                    <a:pt x="8360" y="15221"/>
                    <a:pt x="6407" y="14970"/>
                  </a:cubicBezTo>
                  <a:lnTo>
                    <a:pt x="6407" y="21094"/>
                  </a:lnTo>
                  <a:lnTo>
                    <a:pt x="0" y="21600"/>
                  </a:lnTo>
                  <a:lnTo>
                    <a:pt x="0" y="283"/>
                  </a:lnTo>
                  <a:lnTo>
                    <a:pt x="5099" y="283"/>
                  </a:lnTo>
                  <a:lnTo>
                    <a:pt x="5701" y="1547"/>
                  </a:lnTo>
                  <a:cubicBezTo>
                    <a:pt x="7977" y="602"/>
                    <a:pt x="10587" y="0"/>
                    <a:pt x="13787" y="0"/>
                  </a:cubicBezTo>
                  <a:cubicBezTo>
                    <a:pt x="18886" y="0"/>
                    <a:pt x="21600" y="1738"/>
                    <a:pt x="21600" y="5115"/>
                  </a:cubicBezTo>
                  <a:close/>
                  <a:moveTo>
                    <a:pt x="6407" y="11844"/>
                  </a:moveTo>
                  <a:cubicBezTo>
                    <a:pt x="8086" y="12064"/>
                    <a:pt x="10204" y="12255"/>
                    <a:pt x="12047" y="12255"/>
                  </a:cubicBezTo>
                  <a:cubicBezTo>
                    <a:pt x="14329" y="12255"/>
                    <a:pt x="15254" y="11621"/>
                    <a:pt x="15254" y="10262"/>
                  </a:cubicBezTo>
                  <a:lnTo>
                    <a:pt x="15254" y="5023"/>
                  </a:lnTo>
                  <a:cubicBezTo>
                    <a:pt x="15254" y="3823"/>
                    <a:pt x="14439" y="3158"/>
                    <a:pt x="12102" y="3158"/>
                  </a:cubicBezTo>
                  <a:cubicBezTo>
                    <a:pt x="9985" y="3158"/>
                    <a:pt x="7764" y="3759"/>
                    <a:pt x="6407" y="448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0" y="0"/>
              <a:ext cx="363960" cy="793368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5714"/>
                  </a:lnTo>
                  <a:lnTo>
                    <a:pt x="0" y="19459"/>
                  </a:lnTo>
                  <a:lnTo>
                    <a:pt x="8070" y="21600"/>
                  </a:lnTo>
                  <a:lnTo>
                    <a:pt x="8070" y="7878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227186" y="0"/>
              <a:ext cx="418230" cy="924696"/>
            </a:xfrm>
            <a:custGeom>
              <a:rect b="b" l="l" r="r" t="t"/>
              <a:pathLst>
                <a:path extrusionOk="0" h="21600" w="21600">
                  <a:moveTo>
                    <a:pt x="14532" y="0"/>
                  </a:moveTo>
                  <a:lnTo>
                    <a:pt x="14532" y="9385"/>
                  </a:lnTo>
                  <a:lnTo>
                    <a:pt x="7063" y="9385"/>
                  </a:lnTo>
                  <a:lnTo>
                    <a:pt x="7063" y="5895"/>
                  </a:lnTo>
                  <a:lnTo>
                    <a:pt x="0" y="7731"/>
                  </a:lnTo>
                  <a:lnTo>
                    <a:pt x="0" y="19763"/>
                  </a:lnTo>
                  <a:lnTo>
                    <a:pt x="7063" y="21600"/>
                  </a:lnTo>
                  <a:lnTo>
                    <a:pt x="7063" y="12251"/>
                  </a:lnTo>
                  <a:lnTo>
                    <a:pt x="14532" y="12251"/>
                  </a:lnTo>
                  <a:lnTo>
                    <a:pt x="14532" y="15722"/>
                  </a:lnTo>
                  <a:lnTo>
                    <a:pt x="21600" y="13885"/>
                  </a:lnTo>
                  <a:lnTo>
                    <a:pt x="21600" y="1855"/>
                  </a:lnTo>
                  <a:lnTo>
                    <a:pt x="145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508569" y="131243"/>
              <a:ext cx="364068" cy="794232"/>
            </a:xfrm>
            <a:custGeom>
              <a:rect b="b" l="l" r="r" t="t"/>
              <a:pathLst>
                <a:path extrusionOk="0" h="21600" w="21600">
                  <a:moveTo>
                    <a:pt x="13485" y="0"/>
                  </a:moveTo>
                  <a:lnTo>
                    <a:pt x="13485" y="13730"/>
                  </a:lnTo>
                  <a:lnTo>
                    <a:pt x="0" y="17300"/>
                  </a:lnTo>
                  <a:lnTo>
                    <a:pt x="0" y="21600"/>
                  </a:lnTo>
                  <a:lnTo>
                    <a:pt x="21600" y="15869"/>
                  </a:lnTo>
                  <a:lnTo>
                    <a:pt x="21600" y="2160"/>
                  </a:lnTo>
                  <a:lnTo>
                    <a:pt x="13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" name="Google Shape;170;p23"/>
          <p:cNvSpPr txBox="1"/>
          <p:nvPr>
            <p:ph idx="1" type="body"/>
          </p:nvPr>
        </p:nvSpPr>
        <p:spPr>
          <a:xfrm>
            <a:off x="457776" y="1214140"/>
            <a:ext cx="81801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600"/>
              <a:buFont typeface="Arial"/>
              <a:buNone/>
              <a:defRPr b="1" sz="2600">
                <a:solidFill>
                  <a:schemeClr val="accent6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71" name="Google Shape;171;p23"/>
          <p:cNvSpPr txBox="1"/>
          <p:nvPr>
            <p:ph idx="2" type="body"/>
          </p:nvPr>
        </p:nvSpPr>
        <p:spPr>
          <a:xfrm>
            <a:off x="457776" y="2316599"/>
            <a:ext cx="2921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None/>
              <a:defRPr b="1" sz="2000">
                <a:solidFill>
                  <a:schemeClr val="accent6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idx="3" type="body"/>
          </p:nvPr>
        </p:nvSpPr>
        <p:spPr>
          <a:xfrm>
            <a:off x="457776" y="2701912"/>
            <a:ext cx="29214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>
                <a:solidFill>
                  <a:schemeClr val="accent1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73" name="Google Shape;173;p23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er Title 3">
  <p:cSld name="Presenter Title 3">
    <p:bg>
      <p:bgPr>
        <a:solidFill>
          <a:srgbClr val="000000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24"/>
          <p:cNvGrpSpPr/>
          <p:nvPr/>
        </p:nvGrpSpPr>
        <p:grpSpPr>
          <a:xfrm>
            <a:off x="0" y="0"/>
            <a:ext cx="10110786" cy="5946375"/>
            <a:chOff x="0" y="0"/>
            <a:chExt cx="26962097" cy="15856999"/>
          </a:xfrm>
        </p:grpSpPr>
        <p:pic>
          <p:nvPicPr>
            <p:cNvPr id="176" name="Google Shape;176;p2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26962097" cy="15856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24"/>
            <p:cNvSpPr/>
            <p:nvPr/>
          </p:nvSpPr>
          <p:spPr>
            <a:xfrm>
              <a:off x="0" y="5109459"/>
              <a:ext cx="24384000" cy="8606400"/>
            </a:xfrm>
            <a:prstGeom prst="rect">
              <a:avLst/>
            </a:prstGeom>
            <a:gradFill>
              <a:gsLst>
                <a:gs pos="0">
                  <a:srgbClr val="000000"/>
                </a:gs>
                <a:gs pos="28800">
                  <a:srgbClr val="000000"/>
                </a:gs>
                <a:gs pos="71340">
                  <a:srgbClr val="000000">
                    <a:alpha val="49803"/>
                  </a:srgbClr>
                </a:gs>
                <a:gs pos="86920">
                  <a:srgbClr val="000000">
                    <a:alpha val="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0" y="5083902"/>
              <a:ext cx="19689000" cy="25500"/>
            </a:xfrm>
            <a:prstGeom prst="rect">
              <a:avLst/>
            </a:prstGeom>
            <a:gradFill>
              <a:gsLst>
                <a:gs pos="0">
                  <a:srgbClr val="1C1E24"/>
                </a:gs>
                <a:gs pos="11690">
                  <a:srgbClr val="1C1E24"/>
                </a:gs>
                <a:gs pos="79020">
                  <a:srgbClr val="2A2C34">
                    <a:alpha val="49803"/>
                  </a:srgbClr>
                </a:gs>
                <a:gs pos="98830">
                  <a:srgbClr val="353842">
                    <a:alpha val="0"/>
                  </a:srgbClr>
                </a:gs>
                <a:gs pos="100000">
                  <a:srgbClr val="353842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9" name="Google Shape;179;p24"/>
          <p:cNvGrpSpPr/>
          <p:nvPr/>
        </p:nvGrpSpPr>
        <p:grpSpPr>
          <a:xfrm>
            <a:off x="7135678" y="4317463"/>
            <a:ext cx="1486113" cy="347053"/>
            <a:chOff x="0" y="0"/>
            <a:chExt cx="3962968" cy="925475"/>
          </a:xfrm>
        </p:grpSpPr>
        <p:sp>
          <p:nvSpPr>
            <p:cNvPr id="180" name="Google Shape;180;p24"/>
            <p:cNvSpPr/>
            <p:nvPr/>
          </p:nvSpPr>
          <p:spPr>
            <a:xfrm>
              <a:off x="2165852" y="176108"/>
              <a:ext cx="310554" cy="532278"/>
            </a:xfrm>
            <a:custGeom>
              <a:rect b="b" l="l" r="r" t="t"/>
              <a:pathLst>
                <a:path extrusionOk="0" h="21600" w="21600">
                  <a:moveTo>
                    <a:pt x="6399" y="0"/>
                  </a:moveTo>
                  <a:lnTo>
                    <a:pt x="0" y="544"/>
                  </a:lnTo>
                  <a:lnTo>
                    <a:pt x="0" y="21600"/>
                  </a:lnTo>
                  <a:lnTo>
                    <a:pt x="6399" y="21600"/>
                  </a:lnTo>
                  <a:lnTo>
                    <a:pt x="6399" y="11231"/>
                  </a:lnTo>
                  <a:cubicBezTo>
                    <a:pt x="8747" y="10530"/>
                    <a:pt x="11536" y="9954"/>
                    <a:pt x="13123" y="9954"/>
                  </a:cubicBezTo>
                  <a:cubicBezTo>
                    <a:pt x="14600" y="9954"/>
                    <a:pt x="15146" y="10369"/>
                    <a:pt x="15146" y="11167"/>
                  </a:cubicBezTo>
                  <a:lnTo>
                    <a:pt x="15146" y="21600"/>
                  </a:lnTo>
                  <a:lnTo>
                    <a:pt x="21600" y="21600"/>
                  </a:lnTo>
                  <a:lnTo>
                    <a:pt x="21600" y="10752"/>
                  </a:lnTo>
                  <a:cubicBezTo>
                    <a:pt x="21600" y="8105"/>
                    <a:pt x="20068" y="6349"/>
                    <a:pt x="15802" y="6349"/>
                  </a:cubicBezTo>
                  <a:cubicBezTo>
                    <a:pt x="13068" y="6349"/>
                    <a:pt x="9243" y="6925"/>
                    <a:pt x="6399" y="7787"/>
                  </a:cubicBezTo>
                  <a:lnTo>
                    <a:pt x="63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1069928" y="204401"/>
              <a:ext cx="378162" cy="503982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5431" y="21600"/>
                  </a:lnTo>
                  <a:lnTo>
                    <a:pt x="5431" y="12504"/>
                  </a:lnTo>
                  <a:lnTo>
                    <a:pt x="16123" y="12504"/>
                  </a:lnTo>
                  <a:lnTo>
                    <a:pt x="16123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123" y="0"/>
                  </a:lnTo>
                  <a:lnTo>
                    <a:pt x="16123" y="8896"/>
                  </a:lnTo>
                  <a:lnTo>
                    <a:pt x="5431" y="8896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1508615" y="332560"/>
              <a:ext cx="288522" cy="383778"/>
            </a:xfrm>
            <a:custGeom>
              <a:rect b="b" l="l" r="r" t="t"/>
              <a:pathLst>
                <a:path extrusionOk="0" h="21600" w="21600">
                  <a:moveTo>
                    <a:pt x="15893" y="21154"/>
                  </a:moveTo>
                  <a:lnTo>
                    <a:pt x="21600" y="21154"/>
                  </a:lnTo>
                  <a:lnTo>
                    <a:pt x="21600" y="7481"/>
                  </a:lnTo>
                  <a:cubicBezTo>
                    <a:pt x="21600" y="2302"/>
                    <a:pt x="19007" y="0"/>
                    <a:pt x="10358" y="0"/>
                  </a:cubicBezTo>
                  <a:cubicBezTo>
                    <a:pt x="7297" y="0"/>
                    <a:pt x="3470" y="357"/>
                    <a:pt x="884" y="972"/>
                  </a:cubicBezTo>
                  <a:lnTo>
                    <a:pt x="1768" y="4911"/>
                  </a:lnTo>
                  <a:cubicBezTo>
                    <a:pt x="4176" y="4559"/>
                    <a:pt x="6888" y="4291"/>
                    <a:pt x="9415" y="4291"/>
                  </a:cubicBezTo>
                  <a:cubicBezTo>
                    <a:pt x="13828" y="4291"/>
                    <a:pt x="14653" y="5090"/>
                    <a:pt x="14653" y="7392"/>
                  </a:cubicBezTo>
                  <a:lnTo>
                    <a:pt x="14653" y="9560"/>
                  </a:lnTo>
                  <a:lnTo>
                    <a:pt x="8003" y="9560"/>
                  </a:lnTo>
                  <a:cubicBezTo>
                    <a:pt x="2415" y="9560"/>
                    <a:pt x="0" y="11197"/>
                    <a:pt x="0" y="15404"/>
                  </a:cubicBezTo>
                  <a:cubicBezTo>
                    <a:pt x="0" y="18986"/>
                    <a:pt x="2118" y="21600"/>
                    <a:pt x="7178" y="21600"/>
                  </a:cubicBezTo>
                  <a:cubicBezTo>
                    <a:pt x="9949" y="21600"/>
                    <a:pt x="12891" y="20980"/>
                    <a:pt x="15418" y="19784"/>
                  </a:cubicBezTo>
                  <a:close/>
                  <a:moveTo>
                    <a:pt x="9533" y="13320"/>
                  </a:moveTo>
                  <a:lnTo>
                    <a:pt x="14653" y="13320"/>
                  </a:lnTo>
                  <a:lnTo>
                    <a:pt x="14653" y="16376"/>
                  </a:lnTo>
                  <a:cubicBezTo>
                    <a:pt x="13360" y="16952"/>
                    <a:pt x="11480" y="17482"/>
                    <a:pt x="9474" y="17482"/>
                  </a:cubicBezTo>
                  <a:cubicBezTo>
                    <a:pt x="7297" y="17482"/>
                    <a:pt x="6650" y="16818"/>
                    <a:pt x="6650" y="15359"/>
                  </a:cubicBezTo>
                  <a:cubicBezTo>
                    <a:pt x="6650" y="13811"/>
                    <a:pt x="7297" y="13320"/>
                    <a:pt x="9533" y="133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1848250" y="332560"/>
              <a:ext cx="261036" cy="383778"/>
            </a:xfrm>
            <a:custGeom>
              <a:rect b="b" l="l" r="r" t="t"/>
              <a:pathLst>
                <a:path extrusionOk="0" h="21600" w="21600">
                  <a:moveTo>
                    <a:pt x="11777" y="0"/>
                  </a:moveTo>
                  <a:cubicBezTo>
                    <a:pt x="3056" y="0"/>
                    <a:pt x="386" y="1816"/>
                    <a:pt x="386" y="5973"/>
                  </a:cubicBezTo>
                  <a:cubicBezTo>
                    <a:pt x="386" y="10001"/>
                    <a:pt x="1232" y="11286"/>
                    <a:pt x="8714" y="12526"/>
                  </a:cubicBezTo>
                  <a:cubicBezTo>
                    <a:pt x="13659" y="13320"/>
                    <a:pt x="14052" y="13985"/>
                    <a:pt x="14052" y="15225"/>
                  </a:cubicBezTo>
                  <a:cubicBezTo>
                    <a:pt x="14052" y="16818"/>
                    <a:pt x="13527" y="17348"/>
                    <a:pt x="10151" y="17348"/>
                  </a:cubicBezTo>
                  <a:cubicBezTo>
                    <a:pt x="7023" y="17348"/>
                    <a:pt x="3639" y="16952"/>
                    <a:pt x="1108" y="16421"/>
                  </a:cubicBezTo>
                  <a:lnTo>
                    <a:pt x="0" y="20404"/>
                  </a:lnTo>
                  <a:cubicBezTo>
                    <a:pt x="2859" y="21069"/>
                    <a:pt x="7285" y="21600"/>
                    <a:pt x="10537" y="21600"/>
                  </a:cubicBezTo>
                  <a:cubicBezTo>
                    <a:pt x="19777" y="21600"/>
                    <a:pt x="21600" y="19120"/>
                    <a:pt x="21600" y="15136"/>
                  </a:cubicBezTo>
                  <a:cubicBezTo>
                    <a:pt x="21600" y="10845"/>
                    <a:pt x="20754" y="10091"/>
                    <a:pt x="12229" y="8543"/>
                  </a:cubicBezTo>
                  <a:cubicBezTo>
                    <a:pt x="8065" y="7833"/>
                    <a:pt x="7934" y="7699"/>
                    <a:pt x="7934" y="6018"/>
                  </a:cubicBezTo>
                  <a:cubicBezTo>
                    <a:pt x="7934" y="4738"/>
                    <a:pt x="8459" y="4252"/>
                    <a:pt x="11777" y="4252"/>
                  </a:cubicBezTo>
                  <a:cubicBezTo>
                    <a:pt x="14184" y="4252"/>
                    <a:pt x="17888" y="4559"/>
                    <a:pt x="20163" y="4827"/>
                  </a:cubicBezTo>
                  <a:lnTo>
                    <a:pt x="20944" y="709"/>
                  </a:lnTo>
                  <a:cubicBezTo>
                    <a:pt x="18282" y="223"/>
                    <a:pt x="14636" y="0"/>
                    <a:pt x="11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2543998" y="339612"/>
              <a:ext cx="92700" cy="368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2543998" y="180779"/>
              <a:ext cx="92700" cy="1071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2701213" y="196557"/>
              <a:ext cx="316008" cy="519750"/>
            </a:xfrm>
            <a:custGeom>
              <a:rect b="b" l="l" r="r" t="t"/>
              <a:pathLst>
                <a:path extrusionOk="0" h="21600" w="21600">
                  <a:moveTo>
                    <a:pt x="12252" y="0"/>
                  </a:moveTo>
                  <a:cubicBezTo>
                    <a:pt x="3656" y="0"/>
                    <a:pt x="0" y="2253"/>
                    <a:pt x="0" y="6077"/>
                  </a:cubicBezTo>
                  <a:lnTo>
                    <a:pt x="0" y="15520"/>
                  </a:lnTo>
                  <a:cubicBezTo>
                    <a:pt x="0" y="19377"/>
                    <a:pt x="3656" y="21600"/>
                    <a:pt x="12252" y="21600"/>
                  </a:cubicBezTo>
                  <a:cubicBezTo>
                    <a:pt x="15474" y="21600"/>
                    <a:pt x="18757" y="21336"/>
                    <a:pt x="21600" y="20911"/>
                  </a:cubicBezTo>
                  <a:lnTo>
                    <a:pt x="20907" y="17483"/>
                  </a:lnTo>
                  <a:cubicBezTo>
                    <a:pt x="18112" y="17776"/>
                    <a:pt x="14830" y="18003"/>
                    <a:pt x="12468" y="18003"/>
                  </a:cubicBezTo>
                  <a:cubicBezTo>
                    <a:pt x="7957" y="18003"/>
                    <a:pt x="6505" y="17058"/>
                    <a:pt x="6505" y="14835"/>
                  </a:cubicBezTo>
                  <a:lnTo>
                    <a:pt x="6505" y="6762"/>
                  </a:lnTo>
                  <a:cubicBezTo>
                    <a:pt x="6505" y="4542"/>
                    <a:pt x="7957" y="3593"/>
                    <a:pt x="12468" y="3593"/>
                  </a:cubicBezTo>
                  <a:cubicBezTo>
                    <a:pt x="14830" y="3593"/>
                    <a:pt x="18112" y="3824"/>
                    <a:pt x="20907" y="4117"/>
                  </a:cubicBezTo>
                  <a:lnTo>
                    <a:pt x="21600" y="685"/>
                  </a:lnTo>
                  <a:cubicBezTo>
                    <a:pt x="18757" y="260"/>
                    <a:pt x="15474" y="0"/>
                    <a:pt x="122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3046400" y="332560"/>
              <a:ext cx="320706" cy="383778"/>
            </a:xfrm>
            <a:custGeom>
              <a:rect b="b" l="l" r="r" t="t"/>
              <a:pathLst>
                <a:path extrusionOk="0" h="21600" w="21600">
                  <a:moveTo>
                    <a:pt x="10797" y="21600"/>
                  </a:moveTo>
                  <a:cubicBezTo>
                    <a:pt x="2273" y="21600"/>
                    <a:pt x="0" y="17661"/>
                    <a:pt x="0" y="13409"/>
                  </a:cubicBezTo>
                  <a:lnTo>
                    <a:pt x="0" y="8191"/>
                  </a:lnTo>
                  <a:cubicBezTo>
                    <a:pt x="0" y="3894"/>
                    <a:pt x="2273" y="0"/>
                    <a:pt x="10797" y="0"/>
                  </a:cubicBezTo>
                  <a:cubicBezTo>
                    <a:pt x="19327" y="0"/>
                    <a:pt x="21600" y="3894"/>
                    <a:pt x="21600" y="8191"/>
                  </a:cubicBezTo>
                  <a:lnTo>
                    <a:pt x="21600" y="13409"/>
                  </a:lnTo>
                  <a:cubicBezTo>
                    <a:pt x="21600" y="17661"/>
                    <a:pt x="19327" y="21600"/>
                    <a:pt x="10797" y="21600"/>
                  </a:cubicBezTo>
                  <a:close/>
                  <a:moveTo>
                    <a:pt x="10797" y="4425"/>
                  </a:moveTo>
                  <a:cubicBezTo>
                    <a:pt x="7515" y="4425"/>
                    <a:pt x="6244" y="5665"/>
                    <a:pt x="6244" y="8012"/>
                  </a:cubicBezTo>
                  <a:lnTo>
                    <a:pt x="6244" y="13588"/>
                  </a:lnTo>
                  <a:cubicBezTo>
                    <a:pt x="6244" y="15935"/>
                    <a:pt x="7515" y="17175"/>
                    <a:pt x="10797" y="17175"/>
                  </a:cubicBezTo>
                  <a:cubicBezTo>
                    <a:pt x="14133" y="17175"/>
                    <a:pt x="15409" y="15935"/>
                    <a:pt x="15409" y="13588"/>
                  </a:cubicBezTo>
                  <a:lnTo>
                    <a:pt x="15409" y="8012"/>
                  </a:lnTo>
                  <a:cubicBezTo>
                    <a:pt x="15409" y="5665"/>
                    <a:pt x="14133" y="4425"/>
                    <a:pt x="10797" y="44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3422959" y="332560"/>
              <a:ext cx="190242" cy="375840"/>
            </a:xfrm>
            <a:custGeom>
              <a:rect b="b" l="l" r="r" t="t"/>
              <a:pathLst>
                <a:path extrusionOk="0" h="21600" w="21600">
                  <a:moveTo>
                    <a:pt x="20530" y="0"/>
                  </a:moveTo>
                  <a:cubicBezTo>
                    <a:pt x="16868" y="496"/>
                    <a:pt x="11865" y="1991"/>
                    <a:pt x="9544" y="2756"/>
                  </a:cubicBezTo>
                  <a:lnTo>
                    <a:pt x="8834" y="405"/>
                  </a:lnTo>
                  <a:lnTo>
                    <a:pt x="0" y="405"/>
                  </a:lnTo>
                  <a:lnTo>
                    <a:pt x="0" y="21600"/>
                  </a:lnTo>
                  <a:lnTo>
                    <a:pt x="10435" y="21600"/>
                  </a:lnTo>
                  <a:lnTo>
                    <a:pt x="10435" y="7953"/>
                  </a:lnTo>
                  <a:cubicBezTo>
                    <a:pt x="14277" y="6732"/>
                    <a:pt x="17488" y="5785"/>
                    <a:pt x="21600" y="4838"/>
                  </a:cubicBezTo>
                  <a:lnTo>
                    <a:pt x="205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3650146" y="332560"/>
              <a:ext cx="312822" cy="537840"/>
            </a:xfrm>
            <a:custGeom>
              <a:rect b="b" l="l" r="r" t="t"/>
              <a:pathLst>
                <a:path extrusionOk="0" h="21600" w="21600">
                  <a:moveTo>
                    <a:pt x="21600" y="10170"/>
                  </a:moveTo>
                  <a:cubicBezTo>
                    <a:pt x="21600" y="13455"/>
                    <a:pt x="19105" y="15412"/>
                    <a:pt x="13191" y="15412"/>
                  </a:cubicBezTo>
                  <a:cubicBezTo>
                    <a:pt x="10964" y="15412"/>
                    <a:pt x="8360" y="15221"/>
                    <a:pt x="6407" y="14970"/>
                  </a:cubicBezTo>
                  <a:lnTo>
                    <a:pt x="6407" y="21094"/>
                  </a:lnTo>
                  <a:lnTo>
                    <a:pt x="0" y="21600"/>
                  </a:lnTo>
                  <a:lnTo>
                    <a:pt x="0" y="283"/>
                  </a:lnTo>
                  <a:lnTo>
                    <a:pt x="5099" y="283"/>
                  </a:lnTo>
                  <a:lnTo>
                    <a:pt x="5701" y="1547"/>
                  </a:lnTo>
                  <a:cubicBezTo>
                    <a:pt x="7977" y="602"/>
                    <a:pt x="10587" y="0"/>
                    <a:pt x="13787" y="0"/>
                  </a:cubicBezTo>
                  <a:cubicBezTo>
                    <a:pt x="18886" y="0"/>
                    <a:pt x="21600" y="1738"/>
                    <a:pt x="21600" y="5115"/>
                  </a:cubicBezTo>
                  <a:close/>
                  <a:moveTo>
                    <a:pt x="6407" y="11844"/>
                  </a:moveTo>
                  <a:cubicBezTo>
                    <a:pt x="8086" y="12064"/>
                    <a:pt x="10204" y="12255"/>
                    <a:pt x="12047" y="12255"/>
                  </a:cubicBezTo>
                  <a:cubicBezTo>
                    <a:pt x="14329" y="12255"/>
                    <a:pt x="15254" y="11621"/>
                    <a:pt x="15254" y="10262"/>
                  </a:cubicBezTo>
                  <a:lnTo>
                    <a:pt x="15254" y="5023"/>
                  </a:lnTo>
                  <a:cubicBezTo>
                    <a:pt x="15254" y="3823"/>
                    <a:pt x="14439" y="3158"/>
                    <a:pt x="12102" y="3158"/>
                  </a:cubicBezTo>
                  <a:cubicBezTo>
                    <a:pt x="9985" y="3158"/>
                    <a:pt x="7764" y="3759"/>
                    <a:pt x="6407" y="448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0" y="0"/>
              <a:ext cx="363960" cy="793368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0" y="5714"/>
                  </a:lnTo>
                  <a:lnTo>
                    <a:pt x="0" y="19459"/>
                  </a:lnTo>
                  <a:lnTo>
                    <a:pt x="8070" y="21600"/>
                  </a:lnTo>
                  <a:lnTo>
                    <a:pt x="8070" y="7878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227186" y="0"/>
              <a:ext cx="418230" cy="924696"/>
            </a:xfrm>
            <a:custGeom>
              <a:rect b="b" l="l" r="r" t="t"/>
              <a:pathLst>
                <a:path extrusionOk="0" h="21600" w="21600">
                  <a:moveTo>
                    <a:pt x="14532" y="0"/>
                  </a:moveTo>
                  <a:lnTo>
                    <a:pt x="14532" y="9385"/>
                  </a:lnTo>
                  <a:lnTo>
                    <a:pt x="7063" y="9385"/>
                  </a:lnTo>
                  <a:lnTo>
                    <a:pt x="7063" y="5895"/>
                  </a:lnTo>
                  <a:lnTo>
                    <a:pt x="0" y="7731"/>
                  </a:lnTo>
                  <a:lnTo>
                    <a:pt x="0" y="19763"/>
                  </a:lnTo>
                  <a:lnTo>
                    <a:pt x="7063" y="21600"/>
                  </a:lnTo>
                  <a:lnTo>
                    <a:pt x="7063" y="12251"/>
                  </a:lnTo>
                  <a:lnTo>
                    <a:pt x="14532" y="12251"/>
                  </a:lnTo>
                  <a:lnTo>
                    <a:pt x="14532" y="15722"/>
                  </a:lnTo>
                  <a:lnTo>
                    <a:pt x="21600" y="13885"/>
                  </a:lnTo>
                  <a:lnTo>
                    <a:pt x="21600" y="1855"/>
                  </a:lnTo>
                  <a:lnTo>
                    <a:pt x="145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508569" y="131243"/>
              <a:ext cx="364068" cy="794232"/>
            </a:xfrm>
            <a:custGeom>
              <a:rect b="b" l="l" r="r" t="t"/>
              <a:pathLst>
                <a:path extrusionOk="0" h="21600" w="21600">
                  <a:moveTo>
                    <a:pt x="13485" y="0"/>
                  </a:moveTo>
                  <a:lnTo>
                    <a:pt x="13485" y="13730"/>
                  </a:lnTo>
                  <a:lnTo>
                    <a:pt x="0" y="17300"/>
                  </a:lnTo>
                  <a:lnTo>
                    <a:pt x="0" y="21600"/>
                  </a:lnTo>
                  <a:lnTo>
                    <a:pt x="21600" y="15869"/>
                  </a:lnTo>
                  <a:lnTo>
                    <a:pt x="21600" y="2160"/>
                  </a:lnTo>
                  <a:lnTo>
                    <a:pt x="134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101600" lvl="0" marL="10160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"/>
                <a:buFont typeface="Arial"/>
                <a:buNone/>
              </a:pPr>
              <a:r>
                <a:t/>
              </a:r>
              <a:endParaRPr b="0" i="0" sz="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p24"/>
          <p:cNvSpPr txBox="1"/>
          <p:nvPr>
            <p:ph idx="1" type="body"/>
          </p:nvPr>
        </p:nvSpPr>
        <p:spPr>
          <a:xfrm>
            <a:off x="457776" y="1214140"/>
            <a:ext cx="81801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600"/>
              <a:buFont typeface="Arial"/>
              <a:buNone/>
              <a:defRPr b="1" sz="2600">
                <a:solidFill>
                  <a:schemeClr val="accent6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94" name="Google Shape;194;p24"/>
          <p:cNvSpPr txBox="1"/>
          <p:nvPr>
            <p:ph idx="2" type="body"/>
          </p:nvPr>
        </p:nvSpPr>
        <p:spPr>
          <a:xfrm>
            <a:off x="457776" y="2316599"/>
            <a:ext cx="2921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None/>
              <a:defRPr b="1" sz="2000">
                <a:solidFill>
                  <a:schemeClr val="accent6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95" name="Google Shape;195;p24"/>
          <p:cNvSpPr txBox="1"/>
          <p:nvPr>
            <p:ph idx="3" type="body"/>
          </p:nvPr>
        </p:nvSpPr>
        <p:spPr>
          <a:xfrm>
            <a:off x="457776" y="2701912"/>
            <a:ext cx="29214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>
                <a:solidFill>
                  <a:schemeClr val="accent1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96" name="Google Shape;196;p24"/>
          <p:cNvSpPr txBox="1"/>
          <p:nvPr>
            <p:ph idx="4" type="body"/>
          </p:nvPr>
        </p:nvSpPr>
        <p:spPr>
          <a:xfrm>
            <a:off x="3957916" y="2316599"/>
            <a:ext cx="2921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None/>
              <a:defRPr b="1" sz="2000">
                <a:solidFill>
                  <a:schemeClr val="accent6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97" name="Google Shape;197;p24"/>
          <p:cNvSpPr txBox="1"/>
          <p:nvPr>
            <p:ph idx="5" type="body"/>
          </p:nvPr>
        </p:nvSpPr>
        <p:spPr>
          <a:xfrm>
            <a:off x="3957916" y="2701912"/>
            <a:ext cx="29214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>
                <a:solidFill>
                  <a:schemeClr val="accent1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cxnSp>
        <p:nvCxnSpPr>
          <p:cNvPr id="198" name="Google Shape;198;p24"/>
          <p:cNvCxnSpPr/>
          <p:nvPr>
            <p:ph idx="6" type="body"/>
          </p:nvPr>
        </p:nvCxnSpPr>
        <p:spPr>
          <a:xfrm rot="10800000">
            <a:off x="3443425" y="2301714"/>
            <a:ext cx="0" cy="600000"/>
          </a:xfrm>
          <a:prstGeom prst="straightConnector1">
            <a:avLst/>
          </a:prstGeom>
          <a:noFill/>
          <a:ln cap="flat" cmpd="sng" w="25400">
            <a:solidFill>
              <a:srgbClr val="35384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9" name="Google Shape;199;p24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er Title 5">
  <p:cSld name="Presenter Title 5">
    <p:bg>
      <p:bgPr>
        <a:solidFill>
          <a:srgbClr val="000000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25"/>
          <p:cNvGrpSpPr/>
          <p:nvPr/>
        </p:nvGrpSpPr>
        <p:grpSpPr>
          <a:xfrm>
            <a:off x="0" y="0"/>
            <a:ext cx="10110786" cy="5946375"/>
            <a:chOff x="0" y="0"/>
            <a:chExt cx="26962097" cy="15856999"/>
          </a:xfrm>
        </p:grpSpPr>
        <p:pic>
          <p:nvPicPr>
            <p:cNvPr id="202" name="Google Shape;202;p2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26962097" cy="158569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3" name="Google Shape;203;p25"/>
            <p:cNvSpPr/>
            <p:nvPr/>
          </p:nvSpPr>
          <p:spPr>
            <a:xfrm>
              <a:off x="0" y="5109459"/>
              <a:ext cx="24384000" cy="8606400"/>
            </a:xfrm>
            <a:prstGeom prst="rect">
              <a:avLst/>
            </a:prstGeom>
            <a:gradFill>
              <a:gsLst>
                <a:gs pos="0">
                  <a:srgbClr val="000000"/>
                </a:gs>
                <a:gs pos="28800">
                  <a:srgbClr val="000000"/>
                </a:gs>
                <a:gs pos="71340">
                  <a:srgbClr val="000000">
                    <a:alpha val="49803"/>
                  </a:srgbClr>
                </a:gs>
                <a:gs pos="86920">
                  <a:srgbClr val="000000">
                    <a:alpha val="0"/>
                  </a:srgbClr>
                </a:gs>
                <a:gs pos="100000">
                  <a:srgbClr val="000000">
                    <a:alpha val="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5"/>
            <p:cNvSpPr/>
            <p:nvPr/>
          </p:nvSpPr>
          <p:spPr>
            <a:xfrm>
              <a:off x="0" y="5083902"/>
              <a:ext cx="19689000" cy="25500"/>
            </a:xfrm>
            <a:prstGeom prst="rect">
              <a:avLst/>
            </a:prstGeom>
            <a:gradFill>
              <a:gsLst>
                <a:gs pos="0">
                  <a:srgbClr val="1C1E24"/>
                </a:gs>
                <a:gs pos="11690">
                  <a:srgbClr val="1C1E24"/>
                </a:gs>
                <a:gs pos="79020">
                  <a:srgbClr val="2A2C34">
                    <a:alpha val="49803"/>
                  </a:srgbClr>
                </a:gs>
                <a:gs pos="98830">
                  <a:srgbClr val="353842">
                    <a:alpha val="0"/>
                  </a:srgbClr>
                </a:gs>
                <a:gs pos="100000">
                  <a:srgbClr val="353842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" name="Google Shape;205;p25"/>
          <p:cNvSpPr txBox="1"/>
          <p:nvPr>
            <p:ph idx="1" type="body"/>
          </p:nvPr>
        </p:nvSpPr>
        <p:spPr>
          <a:xfrm>
            <a:off x="472092" y="2296612"/>
            <a:ext cx="18399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Arial"/>
              <a:buNone/>
              <a:defRPr b="1" sz="1700">
                <a:solidFill>
                  <a:schemeClr val="accent6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06" name="Google Shape;206;p25"/>
          <p:cNvSpPr txBox="1"/>
          <p:nvPr>
            <p:ph idx="2" type="body"/>
          </p:nvPr>
        </p:nvSpPr>
        <p:spPr>
          <a:xfrm>
            <a:off x="472092" y="2964007"/>
            <a:ext cx="18399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sz="1100">
                <a:solidFill>
                  <a:schemeClr val="accent1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cxnSp>
        <p:nvCxnSpPr>
          <p:cNvPr id="207" name="Google Shape;207;p25"/>
          <p:cNvCxnSpPr/>
          <p:nvPr/>
        </p:nvCxnSpPr>
        <p:spPr>
          <a:xfrm rot="10800000">
            <a:off x="4425469" y="2296695"/>
            <a:ext cx="0" cy="822000"/>
          </a:xfrm>
          <a:prstGeom prst="straightConnector1">
            <a:avLst/>
          </a:prstGeom>
          <a:noFill/>
          <a:ln cap="flat" cmpd="sng" w="25400">
            <a:solidFill>
              <a:srgbClr val="48486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08" name="Google Shape;208;p25"/>
          <p:cNvSpPr txBox="1"/>
          <p:nvPr/>
        </p:nvSpPr>
        <p:spPr>
          <a:xfrm>
            <a:off x="457776" y="1426092"/>
            <a:ext cx="3343800" cy="253800"/>
          </a:xfrm>
          <a:prstGeom prst="rect">
            <a:avLst/>
          </a:prstGeom>
          <a:noFill/>
          <a:ln>
            <a:noFill/>
          </a:ln>
          <a:effectLst>
            <a:outerShdw blurRad="177800" rotWithShape="0" dir="5400000" dist="83425">
              <a:srgbClr val="000000"/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PREPARED FOR</a:t>
            </a:r>
            <a:endParaRPr sz="500"/>
          </a:p>
        </p:txBody>
      </p:sp>
      <p:sp>
        <p:nvSpPr>
          <p:cNvPr id="209" name="Google Shape;209;p25"/>
          <p:cNvSpPr txBox="1"/>
          <p:nvPr/>
        </p:nvSpPr>
        <p:spPr>
          <a:xfrm>
            <a:off x="4818083" y="1426092"/>
            <a:ext cx="3828000" cy="253800"/>
          </a:xfrm>
          <a:prstGeom prst="rect">
            <a:avLst/>
          </a:prstGeom>
          <a:noFill/>
          <a:ln>
            <a:noFill/>
          </a:ln>
          <a:effectLst>
            <a:outerShdw blurRad="177800" rotWithShape="0" dir="5400000" dist="83425">
              <a:srgbClr val="000000"/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PREPARED BY</a:t>
            </a:r>
            <a:endParaRPr sz="500"/>
          </a:p>
        </p:txBody>
      </p:sp>
      <p:sp>
        <p:nvSpPr>
          <p:cNvPr id="210" name="Google Shape;210;p25"/>
          <p:cNvSpPr txBox="1"/>
          <p:nvPr>
            <p:ph idx="3" type="body"/>
          </p:nvPr>
        </p:nvSpPr>
        <p:spPr>
          <a:xfrm>
            <a:off x="2438585" y="2296612"/>
            <a:ext cx="18399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Arial"/>
              <a:buNone/>
              <a:defRPr b="1" sz="1700">
                <a:solidFill>
                  <a:schemeClr val="accent6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11" name="Google Shape;211;p25"/>
          <p:cNvSpPr txBox="1"/>
          <p:nvPr>
            <p:ph idx="4" type="body"/>
          </p:nvPr>
        </p:nvSpPr>
        <p:spPr>
          <a:xfrm>
            <a:off x="2438585" y="2964007"/>
            <a:ext cx="18399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sz="1100">
                <a:solidFill>
                  <a:schemeClr val="accent1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12" name="Google Shape;212;p25"/>
          <p:cNvSpPr txBox="1"/>
          <p:nvPr>
            <p:ph idx="5" type="body"/>
          </p:nvPr>
        </p:nvSpPr>
        <p:spPr>
          <a:xfrm>
            <a:off x="4817166" y="2296612"/>
            <a:ext cx="18399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Arial"/>
              <a:buNone/>
              <a:defRPr b="1" sz="1700">
                <a:solidFill>
                  <a:schemeClr val="accent6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13" name="Google Shape;213;p25"/>
          <p:cNvSpPr txBox="1"/>
          <p:nvPr>
            <p:ph idx="6" type="body"/>
          </p:nvPr>
        </p:nvSpPr>
        <p:spPr>
          <a:xfrm>
            <a:off x="4817166" y="2964007"/>
            <a:ext cx="18399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sz="1100">
                <a:solidFill>
                  <a:schemeClr val="accent1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14" name="Google Shape;214;p25"/>
          <p:cNvSpPr txBox="1"/>
          <p:nvPr>
            <p:ph idx="7" type="body"/>
          </p:nvPr>
        </p:nvSpPr>
        <p:spPr>
          <a:xfrm>
            <a:off x="6783659" y="2296612"/>
            <a:ext cx="1839900" cy="4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Arial"/>
              <a:buNone/>
              <a:defRPr b="1" sz="1700">
                <a:solidFill>
                  <a:schemeClr val="accent6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15" name="Google Shape;215;p25"/>
          <p:cNvSpPr txBox="1"/>
          <p:nvPr>
            <p:ph idx="8" type="body"/>
          </p:nvPr>
        </p:nvSpPr>
        <p:spPr>
          <a:xfrm>
            <a:off x="6783659" y="2964007"/>
            <a:ext cx="18399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sz="1100">
                <a:solidFill>
                  <a:schemeClr val="accent1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16" name="Google Shape;216;p25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- HashiCorp">
  <p:cSld name="Cover - HashiCorp">
    <p:bg>
      <p:bgPr>
        <a:solidFill>
          <a:srgbClr val="000000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6"/>
          <p:cNvSpPr txBox="1"/>
          <p:nvPr>
            <p:ph idx="1" type="body"/>
          </p:nvPr>
        </p:nvSpPr>
        <p:spPr>
          <a:xfrm>
            <a:off x="3582746" y="456902"/>
            <a:ext cx="5046900" cy="420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pic>
        <p:nvPicPr>
          <p:cNvPr id="220" name="Google Shape;22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2959" y="2364960"/>
            <a:ext cx="1769539" cy="41358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/>
          <p:nvPr/>
        </p:nvSpPr>
        <p:spPr>
          <a:xfrm>
            <a:off x="7149258" y="4821564"/>
            <a:ext cx="1480200" cy="10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Arial"/>
              <a:buNone/>
            </a:pPr>
            <a:r>
              <a:rPr b="0" i="1" lang="en" sz="7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Copyright © 2019 HashiCorp</a:t>
            </a:r>
            <a:endParaRPr sz="500"/>
          </a:p>
        </p:txBody>
      </p:sp>
      <p:sp>
        <p:nvSpPr>
          <p:cNvPr id="222" name="Google Shape;222;p26"/>
          <p:cNvSpPr/>
          <p:nvPr/>
        </p:nvSpPr>
        <p:spPr>
          <a:xfrm>
            <a:off x="3173195" y="0"/>
            <a:ext cx="48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9840">
                <a:srgbClr val="FFFFFF">
                  <a:alpha val="0"/>
                </a:srgbClr>
              </a:gs>
              <a:gs pos="25440">
                <a:srgbClr val="FFFFFF">
                  <a:alpha val="30196"/>
                </a:srgbClr>
              </a:gs>
              <a:gs pos="54060">
                <a:srgbClr val="FFFFFF">
                  <a:alpha val="29803"/>
                </a:srgbClr>
              </a:gs>
              <a:gs pos="79530">
                <a:srgbClr val="FFFFFF">
                  <a:alpha val="29803"/>
                </a:srgbClr>
              </a:gs>
              <a:gs pos="9368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t/>
            </a:r>
            <a:endParaRPr b="1" i="0" sz="3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6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HashiCorp">
  <p:cSld name="Section - HashiCorp">
    <p:bg>
      <p:bgPr>
        <a:solidFill>
          <a:srgbClr val="000000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>
            <p:ph idx="1" type="body"/>
          </p:nvPr>
        </p:nvSpPr>
        <p:spPr>
          <a:xfrm>
            <a:off x="457200" y="1387437"/>
            <a:ext cx="4671000" cy="25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cxnSp>
        <p:nvCxnSpPr>
          <p:cNvPr id="226" name="Google Shape;226;p27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27" name="Google Shape;22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57226"/>
            <a:ext cx="290512" cy="307597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7"/>
          <p:cNvSpPr/>
          <p:nvPr/>
        </p:nvSpPr>
        <p:spPr>
          <a:xfrm>
            <a:off x="8362935" y="4842038"/>
            <a:ext cx="48900" cy="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01600" lvl="0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∕</a:t>
            </a:r>
            <a:endParaRPr sz="500"/>
          </a:p>
        </p:txBody>
      </p:sp>
      <p:pic>
        <p:nvPicPr>
          <p:cNvPr id="229" name="Google Shape;229;p27"/>
          <p:cNvPicPr preferRelativeResize="0"/>
          <p:nvPr/>
        </p:nvPicPr>
        <p:blipFill rotWithShape="1">
          <a:blip r:embed="rId3">
            <a:alphaModFix/>
          </a:blip>
          <a:srcRect b="0" l="2180" r="2171" t="0"/>
          <a:stretch/>
        </p:blipFill>
        <p:spPr>
          <a:xfrm>
            <a:off x="-966787" y="-802874"/>
            <a:ext cx="10110791" cy="5946372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7"/>
          <p:cNvSpPr txBox="1"/>
          <p:nvPr>
            <p:ph idx="12" type="sldNum"/>
          </p:nvPr>
        </p:nvSpPr>
        <p:spPr>
          <a:xfrm>
            <a:off x="8496299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Terraform">
  <p:cSld name="Section - Terraform">
    <p:bg>
      <p:bgPr>
        <a:gradFill>
          <a:gsLst>
            <a:gs pos="0">
              <a:srgbClr val="5D42E8"/>
            </a:gs>
            <a:gs pos="100000">
              <a:srgbClr val="3A2AA6"/>
            </a:gs>
          </a:gsLst>
          <a:lin ang="3600008" scaled="0"/>
        </a:gra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3" name="Google Shape;233;p28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34" name="Google Shape;23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57226"/>
            <a:ext cx="290512" cy="307597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8"/>
          <p:cNvSpPr/>
          <p:nvPr/>
        </p:nvSpPr>
        <p:spPr>
          <a:xfrm>
            <a:off x="8362935" y="4842038"/>
            <a:ext cx="48900" cy="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01600" lvl="0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∕</a:t>
            </a:r>
            <a:endParaRPr sz="500"/>
          </a:p>
        </p:txBody>
      </p:sp>
      <p:sp>
        <p:nvSpPr>
          <p:cNvPr id="236" name="Google Shape;236;p28"/>
          <p:cNvSpPr txBox="1"/>
          <p:nvPr>
            <p:ph idx="1" type="body"/>
          </p:nvPr>
        </p:nvSpPr>
        <p:spPr>
          <a:xfrm>
            <a:off x="457200" y="1387437"/>
            <a:ext cx="4671000" cy="25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37" name="Google Shape;237;p28"/>
          <p:cNvSpPr txBox="1"/>
          <p:nvPr>
            <p:ph idx="12" type="sldNum"/>
          </p:nvPr>
        </p:nvSpPr>
        <p:spPr>
          <a:xfrm>
            <a:off x="8496299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Vault">
  <p:cSld name="Section - Vault">
    <p:bg>
      <p:bgPr>
        <a:gradFill>
          <a:gsLst>
            <a:gs pos="0">
              <a:srgbClr val="0E0F12"/>
            </a:gs>
            <a:gs pos="100000">
              <a:srgbClr val="000000"/>
            </a:gs>
          </a:gsLst>
          <a:lin ang="3600008" scaled="0"/>
        </a:gra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0" name="Google Shape;240;p29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41" name="Google Shape;24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57226"/>
            <a:ext cx="290512" cy="307597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9"/>
          <p:cNvSpPr/>
          <p:nvPr/>
        </p:nvSpPr>
        <p:spPr>
          <a:xfrm>
            <a:off x="8362935" y="4842038"/>
            <a:ext cx="48900" cy="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01600" lvl="0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∕</a:t>
            </a:r>
            <a:endParaRPr sz="500"/>
          </a:p>
        </p:txBody>
      </p:sp>
      <p:sp>
        <p:nvSpPr>
          <p:cNvPr id="243" name="Google Shape;243;p29"/>
          <p:cNvSpPr txBox="1"/>
          <p:nvPr>
            <p:ph idx="1" type="body"/>
          </p:nvPr>
        </p:nvSpPr>
        <p:spPr>
          <a:xfrm>
            <a:off x="457200" y="1387437"/>
            <a:ext cx="4671000" cy="25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44" name="Google Shape;244;p29"/>
          <p:cNvSpPr txBox="1"/>
          <p:nvPr>
            <p:ph idx="12" type="sldNum"/>
          </p:nvPr>
        </p:nvSpPr>
        <p:spPr>
          <a:xfrm>
            <a:off x="8496299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Consul">
  <p:cSld name="Section - Consul">
    <p:bg>
      <p:bgPr>
        <a:gradFill>
          <a:gsLst>
            <a:gs pos="0">
              <a:srgbClr val="C82121"/>
            </a:gs>
            <a:gs pos="100000">
              <a:srgbClr val="8C1313"/>
            </a:gs>
          </a:gsLst>
          <a:lin ang="3600008" scaled="0"/>
        </a:gra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7" name="Google Shape;247;p30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48" name="Google Shape;24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57226"/>
            <a:ext cx="290512" cy="307597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0"/>
          <p:cNvSpPr/>
          <p:nvPr/>
        </p:nvSpPr>
        <p:spPr>
          <a:xfrm>
            <a:off x="8362935" y="4842038"/>
            <a:ext cx="48900" cy="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01600" lvl="0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∕</a:t>
            </a:r>
            <a:endParaRPr sz="500"/>
          </a:p>
        </p:txBody>
      </p:sp>
      <p:sp>
        <p:nvSpPr>
          <p:cNvPr id="250" name="Google Shape;250;p30"/>
          <p:cNvSpPr txBox="1"/>
          <p:nvPr>
            <p:ph idx="1" type="body"/>
          </p:nvPr>
        </p:nvSpPr>
        <p:spPr>
          <a:xfrm>
            <a:off x="457200" y="1387437"/>
            <a:ext cx="4671000" cy="25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51" name="Google Shape;251;p30"/>
          <p:cNvSpPr txBox="1"/>
          <p:nvPr>
            <p:ph idx="12" type="sldNum"/>
          </p:nvPr>
        </p:nvSpPr>
        <p:spPr>
          <a:xfrm>
            <a:off x="8496299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Nomad">
  <p:cSld name="Section - Nomad">
    <p:bg>
      <p:bgPr>
        <a:gradFill>
          <a:gsLst>
            <a:gs pos="0">
              <a:srgbClr val="02B87B"/>
            </a:gs>
            <a:gs pos="100000">
              <a:srgbClr val="00814C"/>
            </a:gs>
          </a:gsLst>
          <a:lin ang="3600008" scaled="0"/>
        </a:gra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4" name="Google Shape;254;p31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55" name="Google Shape;25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57226"/>
            <a:ext cx="290512" cy="307597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1"/>
          <p:cNvSpPr/>
          <p:nvPr/>
        </p:nvSpPr>
        <p:spPr>
          <a:xfrm>
            <a:off x="8362935" y="4842038"/>
            <a:ext cx="48900" cy="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01600" lvl="0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∕</a:t>
            </a:r>
            <a:endParaRPr sz="500"/>
          </a:p>
        </p:txBody>
      </p:sp>
      <p:sp>
        <p:nvSpPr>
          <p:cNvPr id="257" name="Google Shape;257;p31"/>
          <p:cNvSpPr txBox="1"/>
          <p:nvPr>
            <p:ph idx="1" type="body"/>
          </p:nvPr>
        </p:nvSpPr>
        <p:spPr>
          <a:xfrm>
            <a:off x="457200" y="1387437"/>
            <a:ext cx="4671000" cy="25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58" name="Google Shape;258;p31"/>
          <p:cNvSpPr txBox="1"/>
          <p:nvPr>
            <p:ph idx="12" type="sldNum"/>
          </p:nvPr>
        </p:nvSpPr>
        <p:spPr>
          <a:xfrm>
            <a:off x="8496299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Top (TT)">
  <p:cSld name="Title Top (TT)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32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261" name="Google Shape;261;p32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2" name="Google Shape;262;p32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63" name="Google Shape;26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2"/>
          <p:cNvSpPr txBox="1"/>
          <p:nvPr>
            <p:ph idx="1" type="body"/>
          </p:nvPr>
        </p:nvSpPr>
        <p:spPr>
          <a:xfrm>
            <a:off x="457200" y="457226"/>
            <a:ext cx="7471800" cy="9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65" name="Google Shape;265;p32"/>
          <p:cNvSpPr txBox="1"/>
          <p:nvPr>
            <p:ph idx="2" type="body"/>
          </p:nvPr>
        </p:nvSpPr>
        <p:spPr>
          <a:xfrm>
            <a:off x="457200" y="1648148"/>
            <a:ext cx="81726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484861"/>
              </a:buClr>
              <a:buSzPts val="2000"/>
              <a:buFont typeface="Arial"/>
              <a:buNone/>
              <a:defRPr sz="2000"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66" name="Google Shape;266;p32"/>
          <p:cNvSpPr txBox="1"/>
          <p:nvPr>
            <p:ph idx="12" type="sldNum"/>
          </p:nvPr>
        </p:nvSpPr>
        <p:spPr>
          <a:xfrm>
            <a:off x="8497230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T - 2">
  <p:cSld name="TT - 2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33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269" name="Google Shape;269;p3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0" name="Google Shape;270;p33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71" name="Google Shape;27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3"/>
          <p:cNvSpPr txBox="1"/>
          <p:nvPr>
            <p:ph idx="1" type="body"/>
          </p:nvPr>
        </p:nvSpPr>
        <p:spPr>
          <a:xfrm>
            <a:off x="457200" y="456902"/>
            <a:ext cx="7471800" cy="7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sz="3000">
                <a:solidFill>
                  <a:srgbClr val="000000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73" name="Google Shape;273;p33"/>
          <p:cNvSpPr txBox="1"/>
          <p:nvPr>
            <p:ph idx="2" type="body"/>
          </p:nvPr>
        </p:nvSpPr>
        <p:spPr>
          <a:xfrm>
            <a:off x="457200" y="1214140"/>
            <a:ext cx="6771300" cy="3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74" name="Google Shape;274;p33"/>
          <p:cNvSpPr txBox="1"/>
          <p:nvPr>
            <p:ph idx="12" type="sldNum"/>
          </p:nvPr>
        </p:nvSpPr>
        <p:spPr>
          <a:xfrm>
            <a:off x="8497230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T - 2 Columns">
  <p:cSld name="TT - 2 Columns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34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277" name="Google Shape;277;p3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8" name="Google Shape;278;p34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79" name="Google Shape;27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4"/>
          <p:cNvSpPr txBox="1"/>
          <p:nvPr>
            <p:ph idx="1" type="body"/>
          </p:nvPr>
        </p:nvSpPr>
        <p:spPr>
          <a:xfrm>
            <a:off x="457200" y="457226"/>
            <a:ext cx="7471800" cy="7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sz="3000">
                <a:solidFill>
                  <a:srgbClr val="000000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81" name="Google Shape;281;p34"/>
          <p:cNvSpPr txBox="1"/>
          <p:nvPr>
            <p:ph idx="2" type="body"/>
          </p:nvPr>
        </p:nvSpPr>
        <p:spPr>
          <a:xfrm>
            <a:off x="4656437" y="1214438"/>
            <a:ext cx="3810000" cy="3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82" name="Google Shape;282;p34"/>
          <p:cNvSpPr txBox="1"/>
          <p:nvPr>
            <p:ph idx="3" type="body"/>
          </p:nvPr>
        </p:nvSpPr>
        <p:spPr>
          <a:xfrm>
            <a:off x="457200" y="1214140"/>
            <a:ext cx="3810000" cy="3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83" name="Google Shape;283;p34"/>
          <p:cNvSpPr txBox="1"/>
          <p:nvPr>
            <p:ph idx="12" type="sldNum"/>
          </p:nvPr>
        </p:nvSpPr>
        <p:spPr>
          <a:xfrm>
            <a:off x="8497230" y="4824413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T - 3 Columns">
  <p:cSld name="TT - 3 Columns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35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286" name="Google Shape;286;p3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7" name="Google Shape;287;p35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88" name="Google Shape;28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5"/>
          <p:cNvSpPr txBox="1"/>
          <p:nvPr>
            <p:ph idx="1" type="body"/>
          </p:nvPr>
        </p:nvSpPr>
        <p:spPr>
          <a:xfrm>
            <a:off x="457200" y="457226"/>
            <a:ext cx="7471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90" name="Google Shape;290;p35"/>
          <p:cNvSpPr txBox="1"/>
          <p:nvPr>
            <p:ph idx="2" type="body"/>
          </p:nvPr>
        </p:nvSpPr>
        <p:spPr>
          <a:xfrm>
            <a:off x="3257247" y="1648147"/>
            <a:ext cx="25782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91" name="Google Shape;291;p35"/>
          <p:cNvSpPr txBox="1"/>
          <p:nvPr>
            <p:ph idx="3" type="body"/>
          </p:nvPr>
        </p:nvSpPr>
        <p:spPr>
          <a:xfrm>
            <a:off x="457200" y="1648147"/>
            <a:ext cx="25782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92" name="Google Shape;292;p35"/>
          <p:cNvSpPr txBox="1"/>
          <p:nvPr>
            <p:ph idx="4" type="body"/>
          </p:nvPr>
        </p:nvSpPr>
        <p:spPr>
          <a:xfrm>
            <a:off x="6051321" y="1648147"/>
            <a:ext cx="25782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93" name="Google Shape;293;p35"/>
          <p:cNvSpPr txBox="1"/>
          <p:nvPr>
            <p:ph idx="12" type="sldNum"/>
          </p:nvPr>
        </p:nvSpPr>
        <p:spPr>
          <a:xfrm>
            <a:off x="8497230" y="4814888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T - Bullets">
  <p:cSld name="TT - Bullets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oogle Shape;295;p36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296" name="Google Shape;296;p3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7" name="Google Shape;297;p36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98" name="Google Shape;298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6"/>
          <p:cNvSpPr txBox="1"/>
          <p:nvPr>
            <p:ph idx="1" type="body"/>
          </p:nvPr>
        </p:nvSpPr>
        <p:spPr>
          <a:xfrm>
            <a:off x="457200" y="457226"/>
            <a:ext cx="74718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00" name="Google Shape;300;p36"/>
          <p:cNvSpPr txBox="1"/>
          <p:nvPr>
            <p:ph idx="2" type="body"/>
          </p:nvPr>
        </p:nvSpPr>
        <p:spPr>
          <a:xfrm>
            <a:off x="457200" y="1648148"/>
            <a:ext cx="81726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01" name="Google Shape;301;p36"/>
          <p:cNvSpPr txBox="1"/>
          <p:nvPr>
            <p:ph idx="12" type="sldNum"/>
          </p:nvPr>
        </p:nvSpPr>
        <p:spPr>
          <a:xfrm>
            <a:off x="8497230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T - Number List">
  <p:cSld name="TT - Number List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37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04" name="Google Shape;304;p37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5" name="Google Shape;305;p37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06" name="Google Shape;306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7"/>
          <p:cNvSpPr txBox="1"/>
          <p:nvPr>
            <p:ph idx="1" type="body"/>
          </p:nvPr>
        </p:nvSpPr>
        <p:spPr>
          <a:xfrm>
            <a:off x="457200" y="457226"/>
            <a:ext cx="74718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08" name="Google Shape;308;p37"/>
          <p:cNvSpPr txBox="1"/>
          <p:nvPr>
            <p:ph idx="2" type="body"/>
          </p:nvPr>
        </p:nvSpPr>
        <p:spPr>
          <a:xfrm>
            <a:off x="457200" y="1648148"/>
            <a:ext cx="81726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09" name="Google Shape;309;p37"/>
          <p:cNvSpPr txBox="1"/>
          <p:nvPr>
            <p:ph idx="12" type="sldNum"/>
          </p:nvPr>
        </p:nvSpPr>
        <p:spPr>
          <a:xfrm>
            <a:off x="8497230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L - Content aligned to slide title">
  <p:cSld name="TL - Content aligned to slide title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38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12" name="Google Shape;312;p3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3" name="Google Shape;313;p38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14" name="Google Shape;31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57226"/>
            <a:ext cx="289911" cy="3069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38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16" name="Google Shape;316;p38"/>
          <p:cNvSpPr txBox="1"/>
          <p:nvPr>
            <p:ph idx="1" type="body"/>
          </p:nvPr>
        </p:nvSpPr>
        <p:spPr>
          <a:xfrm>
            <a:off x="457200" y="1333389"/>
            <a:ext cx="2217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17" name="Google Shape;317;p38"/>
          <p:cNvSpPr txBox="1"/>
          <p:nvPr>
            <p:ph idx="2" type="body"/>
          </p:nvPr>
        </p:nvSpPr>
        <p:spPr>
          <a:xfrm>
            <a:off x="3162095" y="1333389"/>
            <a:ext cx="5143500" cy="3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18" name="Google Shape;318;p38"/>
          <p:cNvSpPr txBox="1"/>
          <p:nvPr>
            <p:ph idx="12" type="sldNum"/>
          </p:nvPr>
        </p:nvSpPr>
        <p:spPr>
          <a:xfrm>
            <a:off x="8494629" y="4821931"/>
            <a:ext cx="135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L - Content Centered Vertically">
  <p:cSld name="TL - Content Centered Vertically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39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21" name="Google Shape;321;p39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2" name="Google Shape;322;p39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23" name="Google Shape;32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57226"/>
            <a:ext cx="289911" cy="3069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4" name="Google Shape;324;p39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25" name="Google Shape;325;p39"/>
          <p:cNvSpPr txBox="1"/>
          <p:nvPr>
            <p:ph idx="1" type="body"/>
          </p:nvPr>
        </p:nvSpPr>
        <p:spPr>
          <a:xfrm>
            <a:off x="457200" y="1333389"/>
            <a:ext cx="2217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26" name="Google Shape;326;p39"/>
          <p:cNvSpPr txBox="1"/>
          <p:nvPr>
            <p:ph idx="2" type="body"/>
          </p:nvPr>
        </p:nvSpPr>
        <p:spPr>
          <a:xfrm>
            <a:off x="3162095" y="457226"/>
            <a:ext cx="5143500" cy="41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27" name="Google Shape;327;p39"/>
          <p:cNvSpPr txBox="1"/>
          <p:nvPr>
            <p:ph idx="12" type="sldNum"/>
          </p:nvPr>
        </p:nvSpPr>
        <p:spPr>
          <a:xfrm>
            <a:off x="8494629" y="4821931"/>
            <a:ext cx="135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L - 2 Columns">
  <p:cSld name="TL - 2 Columns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329;p40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30" name="Google Shape;330;p40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1" name="Google Shape;331;p40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32" name="Google Shape;33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57226"/>
            <a:ext cx="289911" cy="3069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3" name="Google Shape;333;p40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34" name="Google Shape;334;p40"/>
          <p:cNvSpPr txBox="1"/>
          <p:nvPr>
            <p:ph idx="1" type="body"/>
          </p:nvPr>
        </p:nvSpPr>
        <p:spPr>
          <a:xfrm>
            <a:off x="457200" y="1333389"/>
            <a:ext cx="2217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35" name="Google Shape;335;p40"/>
          <p:cNvSpPr txBox="1"/>
          <p:nvPr>
            <p:ph idx="2" type="body"/>
          </p:nvPr>
        </p:nvSpPr>
        <p:spPr>
          <a:xfrm>
            <a:off x="3162095" y="1333389"/>
            <a:ext cx="2476500" cy="3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36" name="Google Shape;336;p40"/>
          <p:cNvSpPr txBox="1"/>
          <p:nvPr>
            <p:ph idx="3" type="body"/>
          </p:nvPr>
        </p:nvSpPr>
        <p:spPr>
          <a:xfrm>
            <a:off x="6007777" y="1333389"/>
            <a:ext cx="2476500" cy="3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37" name="Google Shape;337;p40"/>
          <p:cNvSpPr txBox="1"/>
          <p:nvPr>
            <p:ph idx="12" type="sldNum"/>
          </p:nvPr>
        </p:nvSpPr>
        <p:spPr>
          <a:xfrm>
            <a:off x="8494629" y="4821931"/>
            <a:ext cx="135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L - 2 Columns Stats">
  <p:cSld name="TL - 2 Columns Stats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oogle Shape;339;p41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40" name="Google Shape;340;p4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1" name="Google Shape;341;p41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2" name="Google Shape;342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57226"/>
            <a:ext cx="289911" cy="3069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" name="Google Shape;343;p41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44" name="Google Shape;344;p41"/>
          <p:cNvSpPr txBox="1"/>
          <p:nvPr>
            <p:ph idx="1" type="body"/>
          </p:nvPr>
        </p:nvSpPr>
        <p:spPr>
          <a:xfrm>
            <a:off x="457200" y="1333389"/>
            <a:ext cx="2217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45" name="Google Shape;345;p41"/>
          <p:cNvSpPr txBox="1"/>
          <p:nvPr>
            <p:ph idx="2" type="body"/>
          </p:nvPr>
        </p:nvSpPr>
        <p:spPr>
          <a:xfrm>
            <a:off x="3162095" y="1333389"/>
            <a:ext cx="2476500" cy="13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46" name="Google Shape;346;p41"/>
          <p:cNvSpPr txBox="1"/>
          <p:nvPr>
            <p:ph idx="3" type="body"/>
          </p:nvPr>
        </p:nvSpPr>
        <p:spPr>
          <a:xfrm>
            <a:off x="3162095" y="3087714"/>
            <a:ext cx="2476500" cy="13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47" name="Google Shape;347;p41"/>
          <p:cNvSpPr txBox="1"/>
          <p:nvPr>
            <p:ph idx="4" type="body"/>
          </p:nvPr>
        </p:nvSpPr>
        <p:spPr>
          <a:xfrm>
            <a:off x="6007777" y="1333389"/>
            <a:ext cx="2476500" cy="13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48" name="Google Shape;348;p41"/>
          <p:cNvSpPr txBox="1"/>
          <p:nvPr>
            <p:ph idx="5" type="body"/>
          </p:nvPr>
        </p:nvSpPr>
        <p:spPr>
          <a:xfrm>
            <a:off x="6007777" y="3087713"/>
            <a:ext cx="2476500" cy="13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49" name="Google Shape;349;p41"/>
          <p:cNvSpPr txBox="1"/>
          <p:nvPr>
            <p:ph idx="12" type="sldNum"/>
          </p:nvPr>
        </p:nvSpPr>
        <p:spPr>
          <a:xfrm>
            <a:off x="8494629" y="4821931"/>
            <a:ext cx="135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L - Bullets">
  <p:cSld name="TL - Bullets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42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52" name="Google Shape;352;p42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3" name="Google Shape;353;p42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54" name="Google Shape;354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57226"/>
            <a:ext cx="289911" cy="3069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5" name="Google Shape;355;p42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56" name="Google Shape;356;p42"/>
          <p:cNvSpPr txBox="1"/>
          <p:nvPr>
            <p:ph idx="1" type="body"/>
          </p:nvPr>
        </p:nvSpPr>
        <p:spPr>
          <a:xfrm>
            <a:off x="457200" y="1333389"/>
            <a:ext cx="2217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57" name="Google Shape;357;p42"/>
          <p:cNvSpPr txBox="1"/>
          <p:nvPr>
            <p:ph idx="2" type="body"/>
          </p:nvPr>
        </p:nvSpPr>
        <p:spPr>
          <a:xfrm>
            <a:off x="3162095" y="1333389"/>
            <a:ext cx="5467500" cy="3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58" name="Google Shape;358;p42"/>
          <p:cNvSpPr txBox="1"/>
          <p:nvPr>
            <p:ph idx="12" type="sldNum"/>
          </p:nvPr>
        </p:nvSpPr>
        <p:spPr>
          <a:xfrm>
            <a:off x="8494629" y="4821931"/>
            <a:ext cx="135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L - Number List">
  <p:cSld name="TL - Number List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43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61" name="Google Shape;361;p4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2" name="Google Shape;362;p43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63" name="Google Shape;36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57226"/>
            <a:ext cx="289911" cy="3069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4" name="Google Shape;364;p43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65" name="Google Shape;365;p43"/>
          <p:cNvSpPr txBox="1"/>
          <p:nvPr>
            <p:ph idx="1" type="body"/>
          </p:nvPr>
        </p:nvSpPr>
        <p:spPr>
          <a:xfrm>
            <a:off x="457200" y="1333389"/>
            <a:ext cx="2217600" cy="3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66" name="Google Shape;366;p43"/>
          <p:cNvSpPr txBox="1"/>
          <p:nvPr>
            <p:ph idx="2" type="body"/>
          </p:nvPr>
        </p:nvSpPr>
        <p:spPr>
          <a:xfrm>
            <a:off x="3162095" y="1333389"/>
            <a:ext cx="5467500" cy="3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67" name="Google Shape;367;p43"/>
          <p:cNvSpPr txBox="1"/>
          <p:nvPr>
            <p:ph idx="12" type="sldNum"/>
          </p:nvPr>
        </p:nvSpPr>
        <p:spPr>
          <a:xfrm>
            <a:off x="8494629" y="4821931"/>
            <a:ext cx="135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or Feature Line">
  <p:cSld name="Quote or Feature Line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369;p44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70" name="Google Shape;370;p4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1" name="Google Shape;371;p44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2" name="Google Shape;372;p44"/>
          <p:cNvSpPr txBox="1"/>
          <p:nvPr>
            <p:ph idx="1" type="body"/>
          </p:nvPr>
        </p:nvSpPr>
        <p:spPr>
          <a:xfrm>
            <a:off x="457200" y="456902"/>
            <a:ext cx="8173500" cy="41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73" name="Google Shape;373;p44"/>
          <p:cNvSpPr txBox="1"/>
          <p:nvPr>
            <p:ph idx="12" type="sldNum"/>
          </p:nvPr>
        </p:nvSpPr>
        <p:spPr>
          <a:xfrm>
            <a:off x="8494629" y="4821931"/>
            <a:ext cx="135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or Feature Line 3">
  <p:cSld name="Quote or Feature Line 3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oogle Shape;375;p45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76" name="Google Shape;376;p4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7" name="Google Shape;377;p45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8" name="Google Shape;378;p45"/>
          <p:cNvSpPr txBox="1"/>
          <p:nvPr>
            <p:ph idx="1" type="body"/>
          </p:nvPr>
        </p:nvSpPr>
        <p:spPr>
          <a:xfrm>
            <a:off x="457200" y="456902"/>
            <a:ext cx="8173500" cy="41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79" name="Google Shape;379;p45"/>
          <p:cNvSpPr txBox="1"/>
          <p:nvPr>
            <p:ph idx="12" type="sldNum"/>
          </p:nvPr>
        </p:nvSpPr>
        <p:spPr>
          <a:xfrm>
            <a:off x="8494629" y="4821931"/>
            <a:ext cx="135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T - Copy/Photo Right">
  <p:cSld name="TT - Copy/Photo Right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46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82" name="Google Shape;382;p4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3" name="Google Shape;383;p46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84" name="Google Shape;384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46"/>
          <p:cNvSpPr txBox="1"/>
          <p:nvPr>
            <p:ph idx="1" type="body"/>
          </p:nvPr>
        </p:nvSpPr>
        <p:spPr>
          <a:xfrm>
            <a:off x="457200" y="457226"/>
            <a:ext cx="74718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86" name="Google Shape;386;p46"/>
          <p:cNvSpPr txBox="1"/>
          <p:nvPr>
            <p:ph idx="2" type="body"/>
          </p:nvPr>
        </p:nvSpPr>
        <p:spPr>
          <a:xfrm>
            <a:off x="464344" y="1648148"/>
            <a:ext cx="37254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87" name="Google Shape;387;p46"/>
          <p:cNvSpPr/>
          <p:nvPr>
            <p:ph idx="3" type="pic"/>
          </p:nvPr>
        </p:nvSpPr>
        <p:spPr>
          <a:xfrm>
            <a:off x="4673877" y="157710"/>
            <a:ext cx="3957000" cy="59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8" name="Google Shape;388;p46"/>
          <p:cNvSpPr txBox="1"/>
          <p:nvPr>
            <p:ph idx="12" type="sldNum"/>
          </p:nvPr>
        </p:nvSpPr>
        <p:spPr>
          <a:xfrm>
            <a:off x="8497230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T - Photo 2">
  <p:cSld name="TT - Photo 2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47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91" name="Google Shape;391;p47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2" name="Google Shape;392;p47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93" name="Google Shape;3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47"/>
          <p:cNvSpPr txBox="1"/>
          <p:nvPr>
            <p:ph idx="1" type="body"/>
          </p:nvPr>
        </p:nvSpPr>
        <p:spPr>
          <a:xfrm>
            <a:off x="457200" y="457226"/>
            <a:ext cx="74718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95" name="Google Shape;395;p47"/>
          <p:cNvSpPr/>
          <p:nvPr>
            <p:ph idx="2" type="pic"/>
          </p:nvPr>
        </p:nvSpPr>
        <p:spPr>
          <a:xfrm>
            <a:off x="469014" y="403434"/>
            <a:ext cx="8165100" cy="54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6" name="Google Shape;396;p47"/>
          <p:cNvSpPr txBox="1"/>
          <p:nvPr>
            <p:ph idx="12" type="sldNum"/>
          </p:nvPr>
        </p:nvSpPr>
        <p:spPr>
          <a:xfrm>
            <a:off x="8497230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T - 4 Executive Photos">
  <p:cSld name="TT - 4 Executive Photos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48"/>
          <p:cNvGrpSpPr/>
          <p:nvPr/>
        </p:nvGrpSpPr>
        <p:grpSpPr>
          <a:xfrm>
            <a:off x="4868224" y="0"/>
            <a:ext cx="4275776" cy="4489125"/>
            <a:chOff x="0" y="0"/>
            <a:chExt cx="11402070" cy="11971000"/>
          </a:xfrm>
        </p:grpSpPr>
        <p:pic>
          <p:nvPicPr>
            <p:cNvPr id="399" name="Google Shape;399;p4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283084" y="0"/>
              <a:ext cx="7118986" cy="9931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0" name="Google Shape;400;p48"/>
            <p:cNvSpPr/>
            <p:nvPr/>
          </p:nvSpPr>
          <p:spPr>
            <a:xfrm>
              <a:off x="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1" name="Google Shape;40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48"/>
          <p:cNvSpPr txBox="1"/>
          <p:nvPr>
            <p:ph idx="1" type="body"/>
          </p:nvPr>
        </p:nvSpPr>
        <p:spPr>
          <a:xfrm>
            <a:off x="457200" y="457226"/>
            <a:ext cx="7471800" cy="7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sz="3000">
                <a:solidFill>
                  <a:srgbClr val="000000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03" name="Google Shape;403;p48"/>
          <p:cNvSpPr txBox="1"/>
          <p:nvPr>
            <p:ph idx="2" type="body"/>
          </p:nvPr>
        </p:nvSpPr>
        <p:spPr>
          <a:xfrm>
            <a:off x="2559244" y="1214140"/>
            <a:ext cx="1869900" cy="18699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04" name="Google Shape;404;p48"/>
          <p:cNvSpPr txBox="1"/>
          <p:nvPr>
            <p:ph idx="3" type="body"/>
          </p:nvPr>
        </p:nvSpPr>
        <p:spPr>
          <a:xfrm>
            <a:off x="457200" y="3312537"/>
            <a:ext cx="1771800" cy="12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05" name="Google Shape;405;p48"/>
          <p:cNvSpPr txBox="1"/>
          <p:nvPr>
            <p:ph idx="4" type="body"/>
          </p:nvPr>
        </p:nvSpPr>
        <p:spPr>
          <a:xfrm>
            <a:off x="2559244" y="3312537"/>
            <a:ext cx="1771800" cy="12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06" name="Google Shape;406;p48"/>
          <p:cNvSpPr txBox="1"/>
          <p:nvPr>
            <p:ph idx="5" type="body"/>
          </p:nvPr>
        </p:nvSpPr>
        <p:spPr>
          <a:xfrm>
            <a:off x="4656437" y="3312537"/>
            <a:ext cx="1771800" cy="12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07" name="Google Shape;407;p48"/>
          <p:cNvSpPr txBox="1"/>
          <p:nvPr>
            <p:ph idx="6" type="body"/>
          </p:nvPr>
        </p:nvSpPr>
        <p:spPr>
          <a:xfrm>
            <a:off x="6759853" y="3312537"/>
            <a:ext cx="1771800" cy="12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08" name="Google Shape;408;p48"/>
          <p:cNvSpPr txBox="1"/>
          <p:nvPr>
            <p:ph idx="7" type="body"/>
          </p:nvPr>
        </p:nvSpPr>
        <p:spPr>
          <a:xfrm>
            <a:off x="455828" y="1214140"/>
            <a:ext cx="1869900" cy="18699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09" name="Google Shape;409;p48"/>
          <p:cNvSpPr txBox="1"/>
          <p:nvPr>
            <p:ph idx="8" type="body"/>
          </p:nvPr>
        </p:nvSpPr>
        <p:spPr>
          <a:xfrm>
            <a:off x="6759853" y="1214140"/>
            <a:ext cx="1869900" cy="18699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10" name="Google Shape;410;p48"/>
          <p:cNvSpPr txBox="1"/>
          <p:nvPr>
            <p:ph idx="9" type="body"/>
          </p:nvPr>
        </p:nvSpPr>
        <p:spPr>
          <a:xfrm>
            <a:off x="4656437" y="1214140"/>
            <a:ext cx="1869900" cy="18699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11" name="Google Shape;411;p48"/>
          <p:cNvSpPr txBox="1"/>
          <p:nvPr>
            <p:ph idx="12" type="sldNum"/>
          </p:nvPr>
        </p:nvSpPr>
        <p:spPr>
          <a:xfrm>
            <a:off x="8497230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HashiCorp">
  <p:cSld name="Section - HashiCorp 2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4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E0F12">
                  <a:alpha val="71372"/>
                </a:srgbClr>
              </a:gs>
              <a:gs pos="99380">
                <a:srgbClr val="000000">
                  <a:alpha val="71372"/>
                </a:srgbClr>
              </a:gs>
              <a:gs pos="100000">
                <a:srgbClr val="000000">
                  <a:alpha val="71372"/>
                </a:srgbClr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t/>
            </a:r>
            <a:endParaRPr b="1" i="0" sz="3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49"/>
          <p:cNvSpPr txBox="1"/>
          <p:nvPr>
            <p:ph idx="1" type="body"/>
          </p:nvPr>
        </p:nvSpPr>
        <p:spPr>
          <a:xfrm>
            <a:off x="457200" y="1387437"/>
            <a:ext cx="4671000" cy="25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cxnSp>
        <p:nvCxnSpPr>
          <p:cNvPr id="416" name="Google Shape;416;p49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417" name="Google Shape;41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457226"/>
            <a:ext cx="290512" cy="307597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9"/>
          <p:cNvSpPr/>
          <p:nvPr/>
        </p:nvSpPr>
        <p:spPr>
          <a:xfrm>
            <a:off x="457200" y="4840614"/>
            <a:ext cx="1480200" cy="9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27272"/>
              </a:buClr>
              <a:buSzPts val="700"/>
              <a:buFont typeface="Arial"/>
              <a:buNone/>
            </a:pPr>
            <a:r>
              <a:rPr b="0" i="1" lang="en" sz="700" u="none" cap="none" strike="noStrike">
                <a:solidFill>
                  <a:srgbClr val="727272"/>
                </a:solidFill>
                <a:latin typeface="Arial"/>
                <a:ea typeface="Arial"/>
                <a:cs typeface="Arial"/>
                <a:sym typeface="Arial"/>
              </a:rPr>
              <a:t>Copyright © 2018 HashiCorp</a:t>
            </a:r>
            <a:endParaRPr sz="500"/>
          </a:p>
        </p:txBody>
      </p:sp>
      <p:sp>
        <p:nvSpPr>
          <p:cNvPr id="419" name="Google Shape;419;p49"/>
          <p:cNvSpPr/>
          <p:nvPr/>
        </p:nvSpPr>
        <p:spPr>
          <a:xfrm>
            <a:off x="8362935" y="4842038"/>
            <a:ext cx="48900" cy="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01600" lvl="0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∕</a:t>
            </a:r>
            <a:endParaRPr sz="500"/>
          </a:p>
        </p:txBody>
      </p:sp>
      <p:sp>
        <p:nvSpPr>
          <p:cNvPr id="420" name="Google Shape;420;p49"/>
          <p:cNvSpPr txBox="1"/>
          <p:nvPr>
            <p:ph idx="12" type="sldNum"/>
          </p:nvPr>
        </p:nvSpPr>
        <p:spPr>
          <a:xfrm>
            <a:off x="8496299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Arial"/>
              <a:buNone/>
              <a:defRPr>
                <a:solidFill>
                  <a:schemeClr val="accent6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Top copy 1">
  <p:cSld name="Title Top copy 1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2" name="Google Shape;422;p50"/>
          <p:cNvGrpSpPr/>
          <p:nvPr/>
        </p:nvGrpSpPr>
        <p:grpSpPr>
          <a:xfrm>
            <a:off x="0" y="0"/>
            <a:ext cx="9144000" cy="5143500"/>
            <a:chOff x="0" y="0"/>
            <a:chExt cx="24384000" cy="13716000"/>
          </a:xfrm>
        </p:grpSpPr>
        <p:sp>
          <p:nvSpPr>
            <p:cNvPr id="423" name="Google Shape;423;p50"/>
            <p:cNvSpPr/>
            <p:nvPr/>
          </p:nvSpPr>
          <p:spPr>
            <a:xfrm>
              <a:off x="0" y="0"/>
              <a:ext cx="24384000" cy="13716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24" name="Google Shape;424;p50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5595600" y="0"/>
              <a:ext cx="8788400" cy="8521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5" name="Google Shape;425;p50"/>
            <p:cNvSpPr/>
            <p:nvPr/>
          </p:nvSpPr>
          <p:spPr>
            <a:xfrm>
              <a:off x="1298193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6" name="Google Shape;426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50"/>
          <p:cNvSpPr txBox="1"/>
          <p:nvPr>
            <p:ph idx="1" type="body"/>
          </p:nvPr>
        </p:nvSpPr>
        <p:spPr>
          <a:xfrm>
            <a:off x="457200" y="457226"/>
            <a:ext cx="67713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28" name="Google Shape;428;p50"/>
          <p:cNvSpPr/>
          <p:nvPr/>
        </p:nvSpPr>
        <p:spPr>
          <a:xfrm>
            <a:off x="6790590" y="4821564"/>
            <a:ext cx="1480200" cy="10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727272"/>
              </a:buClr>
              <a:buSzPts val="700"/>
              <a:buFont typeface="Arial"/>
              <a:buNone/>
            </a:pPr>
            <a:r>
              <a:rPr b="0" i="1" lang="en" sz="700" u="none" cap="none" strike="noStrike">
                <a:solidFill>
                  <a:srgbClr val="727272"/>
                </a:solidFill>
                <a:latin typeface="Arial"/>
                <a:ea typeface="Arial"/>
                <a:cs typeface="Arial"/>
                <a:sym typeface="Arial"/>
              </a:rPr>
              <a:t>Copyright © 2019 HashiCorp</a:t>
            </a:r>
            <a:endParaRPr sz="500"/>
          </a:p>
        </p:txBody>
      </p:sp>
      <p:sp>
        <p:nvSpPr>
          <p:cNvPr id="429" name="Google Shape;429;p50"/>
          <p:cNvSpPr/>
          <p:nvPr/>
        </p:nvSpPr>
        <p:spPr>
          <a:xfrm>
            <a:off x="8362935" y="4842038"/>
            <a:ext cx="48900" cy="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01600" lvl="0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∕</a:t>
            </a:r>
            <a:endParaRPr sz="500"/>
          </a:p>
        </p:txBody>
      </p:sp>
      <p:sp>
        <p:nvSpPr>
          <p:cNvPr id="430" name="Google Shape;430;p50"/>
          <p:cNvSpPr txBox="1"/>
          <p:nvPr>
            <p:ph idx="2" type="body"/>
          </p:nvPr>
        </p:nvSpPr>
        <p:spPr>
          <a:xfrm>
            <a:off x="471488" y="4828440"/>
            <a:ext cx="39576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31" name="Google Shape;431;p50"/>
          <p:cNvSpPr txBox="1"/>
          <p:nvPr>
            <p:ph idx="12" type="sldNum"/>
          </p:nvPr>
        </p:nvSpPr>
        <p:spPr>
          <a:xfrm>
            <a:off x="8497230" y="4819650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Google Shape;432;p50"/>
          <p:cNvSpPr txBox="1"/>
          <p:nvPr>
            <p:ph idx="3" type="body"/>
          </p:nvPr>
        </p:nvSpPr>
        <p:spPr>
          <a:xfrm>
            <a:off x="457200" y="1648148"/>
            <a:ext cx="60783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Left - No Pattern">
  <p:cSld name="Title Left - No Pattern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" name="Google Shape;434;p51"/>
          <p:cNvGrpSpPr/>
          <p:nvPr/>
        </p:nvGrpSpPr>
        <p:grpSpPr>
          <a:xfrm>
            <a:off x="0" y="0"/>
            <a:ext cx="9144000" cy="5143500"/>
            <a:chOff x="0" y="0"/>
            <a:chExt cx="24384000" cy="13716000"/>
          </a:xfrm>
        </p:grpSpPr>
        <p:sp>
          <p:nvSpPr>
            <p:cNvPr id="435" name="Google Shape;435;p51"/>
            <p:cNvSpPr/>
            <p:nvPr/>
          </p:nvSpPr>
          <p:spPr>
            <a:xfrm>
              <a:off x="0" y="0"/>
              <a:ext cx="24384000" cy="13716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36" name="Google Shape;436;p5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5595600" y="0"/>
              <a:ext cx="8788400" cy="8521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37" name="Google Shape;437;p51"/>
            <p:cNvSpPr/>
            <p:nvPr/>
          </p:nvSpPr>
          <p:spPr>
            <a:xfrm>
              <a:off x="12981930" y="698500"/>
              <a:ext cx="10640100" cy="11272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00"/>
                <a:buFont typeface="Arial"/>
                <a:buNone/>
              </a:pPr>
              <a:r>
                <a:t/>
              </a:r>
              <a:endPara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8" name="Google Shape;438;p51"/>
          <p:cNvSpPr/>
          <p:nvPr/>
        </p:nvSpPr>
        <p:spPr>
          <a:xfrm>
            <a:off x="6750793" y="4840614"/>
            <a:ext cx="1480200" cy="9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Arial"/>
              <a:buNone/>
            </a:pPr>
            <a:r>
              <a:rPr b="0" i="1" lang="en" sz="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Copyright © 2018 HashiCorp</a:t>
            </a:r>
            <a:endParaRPr sz="500"/>
          </a:p>
        </p:txBody>
      </p:sp>
      <p:sp>
        <p:nvSpPr>
          <p:cNvPr id="439" name="Google Shape;439;p51"/>
          <p:cNvSpPr/>
          <p:nvPr/>
        </p:nvSpPr>
        <p:spPr>
          <a:xfrm>
            <a:off x="8362935" y="4842038"/>
            <a:ext cx="48900" cy="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01600" lvl="0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∕</a:t>
            </a:r>
            <a:endParaRPr sz="500"/>
          </a:p>
        </p:txBody>
      </p:sp>
      <p:sp>
        <p:nvSpPr>
          <p:cNvPr id="440" name="Google Shape;440;p51"/>
          <p:cNvSpPr txBox="1"/>
          <p:nvPr>
            <p:ph idx="12" type="sldNum"/>
          </p:nvPr>
        </p:nvSpPr>
        <p:spPr>
          <a:xfrm>
            <a:off x="8494629" y="4821931"/>
            <a:ext cx="135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1" name="Google Shape;441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Left - No Pattern">
  <p:cSld name="Title Left - No Pattern 2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2"/>
          <p:cNvSpPr/>
          <p:nvPr/>
        </p:nvSpPr>
        <p:spPr>
          <a:xfrm>
            <a:off x="6750793" y="4840614"/>
            <a:ext cx="1480200" cy="9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Arial"/>
              <a:buNone/>
            </a:pPr>
            <a:r>
              <a:rPr b="0" i="1" lang="en" sz="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Copyright © 2018 HashiCorp</a:t>
            </a:r>
            <a:endParaRPr sz="500"/>
          </a:p>
        </p:txBody>
      </p:sp>
      <p:sp>
        <p:nvSpPr>
          <p:cNvPr id="444" name="Google Shape;444;p52"/>
          <p:cNvSpPr/>
          <p:nvPr/>
        </p:nvSpPr>
        <p:spPr>
          <a:xfrm>
            <a:off x="8362935" y="4842038"/>
            <a:ext cx="48900" cy="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01600" lvl="0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∕</a:t>
            </a:r>
            <a:endParaRPr sz="500"/>
          </a:p>
        </p:txBody>
      </p:sp>
      <p:sp>
        <p:nvSpPr>
          <p:cNvPr id="445" name="Google Shape;445;p52"/>
          <p:cNvSpPr txBox="1"/>
          <p:nvPr>
            <p:ph idx="12" type="sldNum"/>
          </p:nvPr>
        </p:nvSpPr>
        <p:spPr>
          <a:xfrm>
            <a:off x="8494629" y="4821931"/>
            <a:ext cx="135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6" name="Google Shape;44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39739" y="461989"/>
            <a:ext cx="289911" cy="306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Left - No Pattern">
  <p:cSld name="Title Left - No Pattern 3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7200" y="457226"/>
            <a:ext cx="289911" cy="3069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9" name="Google Shape;449;p53"/>
          <p:cNvCxnSpPr/>
          <p:nvPr/>
        </p:nvCxnSpPr>
        <p:spPr>
          <a:xfrm>
            <a:off x="457200" y="1076130"/>
            <a:ext cx="2898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450" name="Google Shape;450;p53"/>
          <p:cNvSpPr txBox="1"/>
          <p:nvPr>
            <p:ph idx="1" type="body"/>
          </p:nvPr>
        </p:nvSpPr>
        <p:spPr>
          <a:xfrm>
            <a:off x="457200" y="1333389"/>
            <a:ext cx="1981200" cy="19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51" name="Google Shape;451;p53"/>
          <p:cNvSpPr/>
          <p:nvPr/>
        </p:nvSpPr>
        <p:spPr>
          <a:xfrm>
            <a:off x="6750793" y="4840614"/>
            <a:ext cx="1480200" cy="9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Arial"/>
              <a:buNone/>
            </a:pPr>
            <a:r>
              <a:rPr b="0" i="1" lang="en" sz="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Copyright © 2018 HashiCorp</a:t>
            </a:r>
            <a:endParaRPr sz="500"/>
          </a:p>
        </p:txBody>
      </p:sp>
      <p:sp>
        <p:nvSpPr>
          <p:cNvPr id="452" name="Google Shape;452;p53"/>
          <p:cNvSpPr/>
          <p:nvPr/>
        </p:nvSpPr>
        <p:spPr>
          <a:xfrm>
            <a:off x="8362935" y="4842038"/>
            <a:ext cx="48900" cy="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01600" lvl="0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∕</a:t>
            </a:r>
            <a:endParaRPr sz="500"/>
          </a:p>
        </p:txBody>
      </p:sp>
      <p:sp>
        <p:nvSpPr>
          <p:cNvPr id="453" name="Google Shape;453;p53"/>
          <p:cNvSpPr txBox="1"/>
          <p:nvPr>
            <p:ph idx="2" type="body"/>
          </p:nvPr>
        </p:nvSpPr>
        <p:spPr>
          <a:xfrm>
            <a:off x="471488" y="4662488"/>
            <a:ext cx="19668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273050" lvl="1" marL="914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2pPr>
            <a:lvl3pPr indent="-273050" lvl="2" marL="1371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3pPr>
            <a:lvl4pPr indent="-273050" lvl="3" marL="1828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–"/>
              <a:defRPr/>
            </a:lvl4pPr>
            <a:lvl5pPr indent="-273050" lvl="4" marL="22860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▪"/>
              <a:defRPr/>
            </a:lvl5pPr>
            <a:lvl6pPr indent="-228600" lvl="5" marL="27432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None/>
              <a:defRPr/>
            </a:lvl6pPr>
            <a:lvl7pPr indent="-273050" lvl="6" marL="32004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7pPr>
            <a:lvl8pPr indent="-273050" lvl="7" marL="36576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8pPr>
            <a:lvl9pPr indent="-273050" lvl="8" marL="411480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454" name="Google Shape;454;p53"/>
          <p:cNvSpPr txBox="1"/>
          <p:nvPr>
            <p:ph idx="12" type="sldNum"/>
          </p:nvPr>
        </p:nvSpPr>
        <p:spPr>
          <a:xfrm>
            <a:off x="8494629" y="4821931"/>
            <a:ext cx="135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101600" lvl="0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1pPr>
            <a:lvl2pPr indent="-101600" lvl="1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2pPr>
            <a:lvl3pPr indent="-101600" lvl="2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3pPr>
            <a:lvl4pPr indent="-101600" lvl="3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4pPr>
            <a:lvl5pPr indent="-101600" lvl="4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5pPr>
            <a:lvl6pPr indent="-101600" lvl="5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6pPr>
            <a:lvl7pPr indent="-101600" lvl="6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7pPr>
            <a:lvl8pPr indent="-101600" lvl="7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8pPr>
            <a:lvl9pPr indent="-101600" lvl="8" marL="10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cap="none">
                <a:solidFill>
                  <a:srgbClr val="000000"/>
                </a:solidFill>
              </a:defRPr>
            </a:lvl9pPr>
          </a:lstStyle>
          <a:p>
            <a:pPr indent="-101600" lvl="0" marL="10160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1" Type="http://schemas.openxmlformats.org/officeDocument/2006/relationships/theme" Target="../theme/theme3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33413" y="3571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  <a:def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  <a:def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  <a:def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  <a:def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  <a:def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  <a:def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  <a:def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  <a:def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  <a:defRPr b="1" i="0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33413" y="1214438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17500" lvl="0" marL="457200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>
                <a:srgbClr val="48486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48486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569619" y="4905375"/>
            <a:ext cx="141000" cy="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101600" lvl="0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1600" lvl="1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01600" lvl="3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01600" lvl="4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01600" lvl="6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01600" lvl="7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01600" lvl="8" marL="10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101600" lvl="0" marL="1016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4"/>
          <p:cNvSpPr/>
          <p:nvPr/>
        </p:nvSpPr>
        <p:spPr>
          <a:xfrm>
            <a:off x="3399250" y="696875"/>
            <a:ext cx="5526600" cy="4280100"/>
          </a:xfrm>
          <a:prstGeom prst="roundRect">
            <a:avLst>
              <a:gd fmla="val 2778" name="adj"/>
            </a:avLst>
          </a:prstGeom>
          <a:solidFill>
            <a:schemeClr val="accent6"/>
          </a:solidFill>
          <a:ln cap="flat" cmpd="sng" w="9525">
            <a:solidFill>
              <a:srgbClr val="D6D6D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0" name="Google Shape;460;p54"/>
          <p:cNvSpPr txBox="1"/>
          <p:nvPr/>
        </p:nvSpPr>
        <p:spPr>
          <a:xfrm>
            <a:off x="7440525" y="4916000"/>
            <a:ext cx="1385400" cy="14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HASHICUPS VPC (10.0.0.0/16)</a:t>
            </a:r>
            <a:endParaRPr b="1"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61" name="Google Shape;461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76755" y="4664095"/>
            <a:ext cx="345206" cy="209216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54"/>
          <p:cNvSpPr/>
          <p:nvPr/>
        </p:nvSpPr>
        <p:spPr>
          <a:xfrm>
            <a:off x="3535300" y="849325"/>
            <a:ext cx="5254500" cy="1142700"/>
          </a:xfrm>
          <a:prstGeom prst="roundRect">
            <a:avLst>
              <a:gd fmla="val 2778" name="adj"/>
            </a:avLst>
          </a:prstGeom>
          <a:solidFill>
            <a:schemeClr val="accent6"/>
          </a:solidFill>
          <a:ln cap="flat" cmpd="sng" w="9525">
            <a:solidFill>
              <a:srgbClr val="D6D6D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3" name="Google Shape;463;p54"/>
          <p:cNvSpPr/>
          <p:nvPr/>
        </p:nvSpPr>
        <p:spPr>
          <a:xfrm>
            <a:off x="3535300" y="2125850"/>
            <a:ext cx="3426600" cy="2682000"/>
          </a:xfrm>
          <a:prstGeom prst="roundRect">
            <a:avLst>
              <a:gd fmla="val 2778" name="adj"/>
            </a:avLst>
          </a:prstGeom>
          <a:solidFill>
            <a:schemeClr val="accent6"/>
          </a:solidFill>
          <a:ln cap="flat" cmpd="sng" w="9525">
            <a:solidFill>
              <a:srgbClr val="D6D6D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4" name="Google Shape;464;p54"/>
          <p:cNvSpPr/>
          <p:nvPr/>
        </p:nvSpPr>
        <p:spPr>
          <a:xfrm>
            <a:off x="7095575" y="2125850"/>
            <a:ext cx="1694100" cy="2313300"/>
          </a:xfrm>
          <a:prstGeom prst="roundRect">
            <a:avLst>
              <a:gd fmla="val 2778" name="adj"/>
            </a:avLst>
          </a:prstGeom>
          <a:solidFill>
            <a:schemeClr val="accent6"/>
          </a:solidFill>
          <a:ln cap="flat" cmpd="sng" w="9525">
            <a:solidFill>
              <a:srgbClr val="D6D6D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5" name="Google Shape;465;p54"/>
          <p:cNvSpPr txBox="1"/>
          <p:nvPr/>
        </p:nvSpPr>
        <p:spPr>
          <a:xfrm>
            <a:off x="5969325" y="4730075"/>
            <a:ext cx="898500" cy="13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PRIVATE SUBNETS</a:t>
            </a:r>
            <a:endParaRPr b="1"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6" name="Google Shape;466;p54"/>
          <p:cNvSpPr txBox="1"/>
          <p:nvPr/>
        </p:nvSpPr>
        <p:spPr>
          <a:xfrm>
            <a:off x="8174625" y="4292750"/>
            <a:ext cx="524700" cy="2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DATABASE </a:t>
            </a:r>
            <a:endParaRPr b="1" sz="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SUBNETS</a:t>
            </a:r>
            <a:endParaRPr b="1"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7" name="Google Shape;467;p54"/>
          <p:cNvSpPr/>
          <p:nvPr/>
        </p:nvSpPr>
        <p:spPr>
          <a:xfrm>
            <a:off x="3716350" y="2308950"/>
            <a:ext cx="3064500" cy="2104200"/>
          </a:xfrm>
          <a:prstGeom prst="rect">
            <a:avLst/>
          </a:prstGeom>
          <a:solidFill>
            <a:srgbClr val="F2F2F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t/>
            </a:r>
            <a:endParaRPr b="1" i="0" sz="3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54"/>
          <p:cNvSpPr txBox="1"/>
          <p:nvPr/>
        </p:nvSpPr>
        <p:spPr>
          <a:xfrm>
            <a:off x="3788823" y="2366275"/>
            <a:ext cx="7956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ECS CLUSTER</a:t>
            </a:r>
            <a:endParaRPr sz="500"/>
          </a:p>
        </p:txBody>
      </p:sp>
      <p:sp>
        <p:nvSpPr>
          <p:cNvPr id="469" name="Google Shape;469;p54"/>
          <p:cNvSpPr/>
          <p:nvPr/>
        </p:nvSpPr>
        <p:spPr>
          <a:xfrm>
            <a:off x="5328200" y="2452076"/>
            <a:ext cx="1312500" cy="1722300"/>
          </a:xfrm>
          <a:prstGeom prst="roundRect">
            <a:avLst>
              <a:gd fmla="val 2778" name="adj"/>
            </a:avLst>
          </a:prstGeom>
          <a:solidFill>
            <a:schemeClr val="accent6"/>
          </a:solidFill>
          <a:ln cap="flat" cmpd="sng" w="9525">
            <a:solidFill>
              <a:srgbClr val="D6D6D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0" name="Google Shape;470;p54"/>
          <p:cNvSpPr txBox="1"/>
          <p:nvPr/>
        </p:nvSpPr>
        <p:spPr>
          <a:xfrm>
            <a:off x="5625200" y="2529800"/>
            <a:ext cx="718500" cy="14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EC2 INSTANCE</a:t>
            </a:r>
            <a:endParaRPr sz="500"/>
          </a:p>
        </p:txBody>
      </p:sp>
      <p:grpSp>
        <p:nvGrpSpPr>
          <p:cNvPr id="471" name="Google Shape;471;p54"/>
          <p:cNvGrpSpPr/>
          <p:nvPr/>
        </p:nvGrpSpPr>
        <p:grpSpPr>
          <a:xfrm>
            <a:off x="5563400" y="3537784"/>
            <a:ext cx="842100" cy="488641"/>
            <a:chOff x="5563400" y="3537784"/>
            <a:chExt cx="842100" cy="488641"/>
          </a:xfrm>
        </p:grpSpPr>
        <p:grpSp>
          <p:nvGrpSpPr>
            <p:cNvPr id="472" name="Google Shape;472;p54"/>
            <p:cNvGrpSpPr/>
            <p:nvPr/>
          </p:nvGrpSpPr>
          <p:grpSpPr>
            <a:xfrm>
              <a:off x="5851089" y="3537784"/>
              <a:ext cx="266700" cy="266700"/>
              <a:chOff x="6787489" y="4075509"/>
              <a:chExt cx="266700" cy="266700"/>
            </a:xfrm>
          </p:grpSpPr>
          <p:sp>
            <p:nvSpPr>
              <p:cNvPr id="473" name="Google Shape;473;p54"/>
              <p:cNvSpPr/>
              <p:nvPr/>
            </p:nvSpPr>
            <p:spPr>
              <a:xfrm>
                <a:off x="6787489" y="4075509"/>
                <a:ext cx="266700" cy="266700"/>
              </a:xfrm>
              <a:prstGeom prst="roundRect">
                <a:avLst>
                  <a:gd fmla="val 2778" name="adj"/>
                </a:avLst>
              </a:prstGeom>
              <a:solidFill>
                <a:schemeClr val="accent6"/>
              </a:solidFill>
              <a:ln cap="flat" cmpd="sng" w="9525">
                <a:solidFill>
                  <a:srgbClr val="E03875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Helvetica Neue"/>
                  <a:buNone/>
                </a:pPr>
                <a:r>
                  <a:t/>
                </a:r>
                <a:endParaRPr b="1" i="0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474" name="Google Shape;474;p54"/>
              <p:cNvSpPr/>
              <p:nvPr/>
            </p:nvSpPr>
            <p:spPr>
              <a:xfrm>
                <a:off x="6985923" y="4268734"/>
                <a:ext cx="39000" cy="39000"/>
              </a:xfrm>
              <a:prstGeom prst="ellipse">
                <a:avLst/>
              </a:prstGeom>
              <a:solidFill>
                <a:srgbClr val="E03875"/>
              </a:solidFill>
              <a:ln>
                <a:noFill/>
              </a:ln>
            </p:spPr>
            <p:txBody>
              <a:bodyPr anchorCtr="0" anchor="ctr" bIns="19050" lIns="19050" spcFirstLastPara="1" rIns="19050" wrap="square" tIns="190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900"/>
                  <a:buFont typeface="Arial"/>
                  <a:buNone/>
                </a:pPr>
                <a:r>
                  <a:t/>
                </a:r>
                <a:endParaRPr b="1" i="0" sz="3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75" name="Google Shape;475;p54"/>
            <p:cNvSpPr txBox="1"/>
            <p:nvPr/>
          </p:nvSpPr>
          <p:spPr>
            <a:xfrm>
              <a:off x="5563400" y="3883625"/>
              <a:ext cx="842100" cy="14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700"/>
                <a:buFont typeface="Helvetica Neue"/>
                <a:buNone/>
              </a:pPr>
              <a:r>
                <a:rPr b="1" lang="en" sz="700">
                  <a:latin typeface="Helvetica Neue"/>
                  <a:ea typeface="Helvetica Neue"/>
                  <a:cs typeface="Helvetica Neue"/>
                  <a:sym typeface="Helvetica Neue"/>
                </a:rPr>
                <a:t>PRODUCT API</a:t>
              </a:r>
              <a:endParaRPr b="1" sz="700"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grpSp>
        <p:nvGrpSpPr>
          <p:cNvPr id="476" name="Google Shape;476;p54"/>
          <p:cNvGrpSpPr/>
          <p:nvPr/>
        </p:nvGrpSpPr>
        <p:grpSpPr>
          <a:xfrm>
            <a:off x="4104150" y="2717159"/>
            <a:ext cx="935700" cy="612541"/>
            <a:chOff x="3993650" y="2717159"/>
            <a:chExt cx="935700" cy="612541"/>
          </a:xfrm>
        </p:grpSpPr>
        <p:grpSp>
          <p:nvGrpSpPr>
            <p:cNvPr id="477" name="Google Shape;477;p54"/>
            <p:cNvGrpSpPr/>
            <p:nvPr/>
          </p:nvGrpSpPr>
          <p:grpSpPr>
            <a:xfrm>
              <a:off x="4318864" y="2717159"/>
              <a:ext cx="266700" cy="266700"/>
              <a:chOff x="6787489" y="4075509"/>
              <a:chExt cx="266700" cy="266700"/>
            </a:xfrm>
          </p:grpSpPr>
          <p:sp>
            <p:nvSpPr>
              <p:cNvPr id="478" name="Google Shape;478;p54"/>
              <p:cNvSpPr/>
              <p:nvPr/>
            </p:nvSpPr>
            <p:spPr>
              <a:xfrm>
                <a:off x="6787489" y="4075509"/>
                <a:ext cx="266700" cy="266700"/>
              </a:xfrm>
              <a:prstGeom prst="roundRect">
                <a:avLst>
                  <a:gd fmla="val 2778" name="adj"/>
                </a:avLst>
              </a:prstGeom>
              <a:solidFill>
                <a:schemeClr val="accent6"/>
              </a:solidFill>
              <a:ln cap="flat" cmpd="sng" w="9525">
                <a:solidFill>
                  <a:srgbClr val="E03875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Helvetica Neue"/>
                  <a:buNone/>
                </a:pPr>
                <a:r>
                  <a:t/>
                </a:r>
                <a:endParaRPr b="1" i="0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479" name="Google Shape;479;p54"/>
              <p:cNvSpPr/>
              <p:nvPr/>
            </p:nvSpPr>
            <p:spPr>
              <a:xfrm>
                <a:off x="6985923" y="4268734"/>
                <a:ext cx="39000" cy="39000"/>
              </a:xfrm>
              <a:prstGeom prst="ellipse">
                <a:avLst/>
              </a:prstGeom>
              <a:solidFill>
                <a:srgbClr val="E03875"/>
              </a:solidFill>
              <a:ln>
                <a:noFill/>
              </a:ln>
            </p:spPr>
            <p:txBody>
              <a:bodyPr anchorCtr="0" anchor="ctr" bIns="19050" lIns="19050" spcFirstLastPara="1" rIns="19050" wrap="square" tIns="190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900"/>
                  <a:buFont typeface="Arial"/>
                  <a:buNone/>
                </a:pPr>
                <a:r>
                  <a:t/>
                </a:r>
                <a:endParaRPr b="1" i="0" sz="3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80" name="Google Shape;480;p54"/>
            <p:cNvSpPr txBox="1"/>
            <p:nvPr/>
          </p:nvSpPr>
          <p:spPr>
            <a:xfrm>
              <a:off x="3993650" y="3063000"/>
              <a:ext cx="9357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700"/>
                <a:buFont typeface="Helvetica Neue"/>
                <a:buNone/>
              </a:pPr>
              <a:r>
                <a:rPr b="1" lang="en" sz="700">
                  <a:latin typeface="Helvetica Neue"/>
                  <a:ea typeface="Helvetica Neue"/>
                  <a:cs typeface="Helvetica Neue"/>
                  <a:sym typeface="Helvetica Neue"/>
                </a:rPr>
                <a:t>FRONTEND</a:t>
              </a:r>
              <a:endParaRPr b="1" sz="700"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grpSp>
        <p:nvGrpSpPr>
          <p:cNvPr id="481" name="Google Shape;481;p54"/>
          <p:cNvGrpSpPr/>
          <p:nvPr/>
        </p:nvGrpSpPr>
        <p:grpSpPr>
          <a:xfrm>
            <a:off x="4104150" y="3537784"/>
            <a:ext cx="935700" cy="488641"/>
            <a:chOff x="3993650" y="2717159"/>
            <a:chExt cx="935700" cy="488641"/>
          </a:xfrm>
        </p:grpSpPr>
        <p:grpSp>
          <p:nvGrpSpPr>
            <p:cNvPr id="482" name="Google Shape;482;p54"/>
            <p:cNvGrpSpPr/>
            <p:nvPr/>
          </p:nvGrpSpPr>
          <p:grpSpPr>
            <a:xfrm>
              <a:off x="4318864" y="2717159"/>
              <a:ext cx="266700" cy="266700"/>
              <a:chOff x="6787489" y="4075509"/>
              <a:chExt cx="266700" cy="266700"/>
            </a:xfrm>
          </p:grpSpPr>
          <p:sp>
            <p:nvSpPr>
              <p:cNvPr id="483" name="Google Shape;483;p54"/>
              <p:cNvSpPr/>
              <p:nvPr/>
            </p:nvSpPr>
            <p:spPr>
              <a:xfrm>
                <a:off x="6787489" y="4075509"/>
                <a:ext cx="266700" cy="266700"/>
              </a:xfrm>
              <a:prstGeom prst="roundRect">
                <a:avLst>
                  <a:gd fmla="val 2778" name="adj"/>
                </a:avLst>
              </a:prstGeom>
              <a:solidFill>
                <a:schemeClr val="accent6"/>
              </a:solidFill>
              <a:ln cap="flat" cmpd="sng" w="9525">
                <a:solidFill>
                  <a:srgbClr val="E03875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Helvetica Neue"/>
                  <a:buNone/>
                </a:pPr>
                <a:r>
                  <a:t/>
                </a:r>
                <a:endParaRPr b="1" i="0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484" name="Google Shape;484;p54"/>
              <p:cNvSpPr/>
              <p:nvPr/>
            </p:nvSpPr>
            <p:spPr>
              <a:xfrm>
                <a:off x="6985923" y="4268734"/>
                <a:ext cx="39000" cy="39000"/>
              </a:xfrm>
              <a:prstGeom prst="ellipse">
                <a:avLst/>
              </a:prstGeom>
              <a:solidFill>
                <a:srgbClr val="E03875"/>
              </a:solidFill>
              <a:ln>
                <a:noFill/>
              </a:ln>
            </p:spPr>
            <p:txBody>
              <a:bodyPr anchorCtr="0" anchor="ctr" bIns="19050" lIns="19050" spcFirstLastPara="1" rIns="19050" wrap="square" tIns="190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900"/>
                  <a:buFont typeface="Arial"/>
                  <a:buNone/>
                </a:pPr>
                <a:r>
                  <a:t/>
                </a:r>
                <a:endParaRPr b="1" i="0" sz="3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85" name="Google Shape;485;p54"/>
            <p:cNvSpPr txBox="1"/>
            <p:nvPr/>
          </p:nvSpPr>
          <p:spPr>
            <a:xfrm>
              <a:off x="3993650" y="3063000"/>
              <a:ext cx="935700" cy="14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700"/>
                <a:buFont typeface="Helvetica Neue"/>
                <a:buNone/>
              </a:pPr>
              <a:r>
                <a:rPr b="1" lang="en" sz="700">
                  <a:latin typeface="Helvetica Neue"/>
                  <a:ea typeface="Helvetica Neue"/>
                  <a:cs typeface="Helvetica Neue"/>
                  <a:sym typeface="Helvetica Neue"/>
                </a:rPr>
                <a:t>PUBLIC API</a:t>
              </a:r>
              <a:endParaRPr b="1" sz="700"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grpSp>
        <p:nvGrpSpPr>
          <p:cNvPr id="486" name="Google Shape;486;p54"/>
          <p:cNvGrpSpPr/>
          <p:nvPr/>
        </p:nvGrpSpPr>
        <p:grpSpPr>
          <a:xfrm>
            <a:off x="7384475" y="2391662"/>
            <a:ext cx="1116300" cy="644538"/>
            <a:chOff x="7384475" y="2391662"/>
            <a:chExt cx="1116300" cy="644538"/>
          </a:xfrm>
        </p:grpSpPr>
        <p:grpSp>
          <p:nvGrpSpPr>
            <p:cNvPr id="487" name="Google Shape;487;p54"/>
            <p:cNvGrpSpPr/>
            <p:nvPr/>
          </p:nvGrpSpPr>
          <p:grpSpPr>
            <a:xfrm>
              <a:off x="7733067" y="2391662"/>
              <a:ext cx="419100" cy="419100"/>
              <a:chOff x="7733067" y="2391662"/>
              <a:chExt cx="419100" cy="419100"/>
            </a:xfrm>
          </p:grpSpPr>
          <p:sp>
            <p:nvSpPr>
              <p:cNvPr id="488" name="Google Shape;488;p54"/>
              <p:cNvSpPr/>
              <p:nvPr/>
            </p:nvSpPr>
            <p:spPr>
              <a:xfrm>
                <a:off x="7733067" y="2391662"/>
                <a:ext cx="419100" cy="419100"/>
              </a:xfrm>
              <a:prstGeom prst="roundRect">
                <a:avLst>
                  <a:gd fmla="val 2778" name="adj"/>
                </a:avLst>
              </a:prstGeom>
              <a:solidFill>
                <a:srgbClr val="F25054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Helvetica Neue"/>
                  <a:buNone/>
                </a:pPr>
                <a:r>
                  <a:t/>
                </a:r>
                <a:endParaRPr b="1" i="0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489" name="Google Shape;489;p54"/>
              <p:cNvSpPr/>
              <p:nvPr/>
            </p:nvSpPr>
            <p:spPr>
              <a:xfrm>
                <a:off x="7875304" y="2524385"/>
                <a:ext cx="134622" cy="153630"/>
              </a:xfrm>
              <a:custGeom>
                <a:rect b="b" l="l" r="r" t="t"/>
                <a:pathLst>
                  <a:path extrusionOk="0" h="21600" w="21600">
                    <a:moveTo>
                      <a:pt x="10800" y="1456"/>
                    </a:moveTo>
                    <a:cubicBezTo>
                      <a:pt x="16185" y="1456"/>
                      <a:pt x="19938" y="3119"/>
                      <a:pt x="19938" y="4611"/>
                    </a:cubicBezTo>
                    <a:cubicBezTo>
                      <a:pt x="19938" y="6103"/>
                      <a:pt x="16185" y="7765"/>
                      <a:pt x="10800" y="7765"/>
                    </a:cubicBezTo>
                    <a:cubicBezTo>
                      <a:pt x="5415" y="7765"/>
                      <a:pt x="1662" y="6103"/>
                      <a:pt x="1662" y="4611"/>
                    </a:cubicBezTo>
                    <a:cubicBezTo>
                      <a:pt x="1662" y="3119"/>
                      <a:pt x="5415" y="1456"/>
                      <a:pt x="10800" y="1456"/>
                    </a:cubicBezTo>
                    <a:close/>
                    <a:moveTo>
                      <a:pt x="10800" y="20144"/>
                    </a:moveTo>
                    <a:cubicBezTo>
                      <a:pt x="5415" y="20144"/>
                      <a:pt x="1662" y="18481"/>
                      <a:pt x="1662" y="16989"/>
                    </a:cubicBezTo>
                    <a:lnTo>
                      <a:pt x="1662" y="13319"/>
                    </a:lnTo>
                    <a:cubicBezTo>
                      <a:pt x="3541" y="14595"/>
                      <a:pt x="6856" y="15411"/>
                      <a:pt x="10800" y="15411"/>
                    </a:cubicBezTo>
                    <a:cubicBezTo>
                      <a:pt x="14744" y="15411"/>
                      <a:pt x="18059" y="14595"/>
                      <a:pt x="19938" y="13319"/>
                    </a:cubicBezTo>
                    <a:lnTo>
                      <a:pt x="19938" y="16989"/>
                    </a:lnTo>
                    <a:cubicBezTo>
                      <a:pt x="19938" y="18481"/>
                      <a:pt x="16185" y="20144"/>
                      <a:pt x="10800" y="20144"/>
                    </a:cubicBezTo>
                    <a:close/>
                    <a:moveTo>
                      <a:pt x="19938" y="10800"/>
                    </a:moveTo>
                    <a:cubicBezTo>
                      <a:pt x="19938" y="12292"/>
                      <a:pt x="16185" y="13955"/>
                      <a:pt x="10800" y="13955"/>
                    </a:cubicBezTo>
                    <a:cubicBezTo>
                      <a:pt x="5415" y="13955"/>
                      <a:pt x="1662" y="12292"/>
                      <a:pt x="1662" y="10800"/>
                    </a:cubicBezTo>
                    <a:lnTo>
                      <a:pt x="1662" y="7130"/>
                    </a:lnTo>
                    <a:cubicBezTo>
                      <a:pt x="3541" y="8405"/>
                      <a:pt x="6856" y="9221"/>
                      <a:pt x="10800" y="9221"/>
                    </a:cubicBezTo>
                    <a:cubicBezTo>
                      <a:pt x="14744" y="9221"/>
                      <a:pt x="18059" y="8405"/>
                      <a:pt x="19938" y="7130"/>
                    </a:cubicBezTo>
                    <a:cubicBezTo>
                      <a:pt x="19938" y="7130"/>
                      <a:pt x="19938" y="10800"/>
                      <a:pt x="19938" y="10800"/>
                    </a:cubicBezTo>
                    <a:close/>
                    <a:moveTo>
                      <a:pt x="0" y="16989"/>
                    </a:moveTo>
                    <a:cubicBezTo>
                      <a:pt x="0" y="19618"/>
                      <a:pt x="4643" y="21600"/>
                      <a:pt x="10800" y="21600"/>
                    </a:cubicBezTo>
                    <a:cubicBezTo>
                      <a:pt x="16957" y="21600"/>
                      <a:pt x="21600" y="19618"/>
                      <a:pt x="21600" y="16989"/>
                    </a:cubicBezTo>
                    <a:lnTo>
                      <a:pt x="21600" y="4611"/>
                    </a:lnTo>
                    <a:cubicBezTo>
                      <a:pt x="21600" y="1982"/>
                      <a:pt x="16957" y="0"/>
                      <a:pt x="10800" y="0"/>
                    </a:cubicBezTo>
                    <a:cubicBezTo>
                      <a:pt x="4643" y="0"/>
                      <a:pt x="0" y="1982"/>
                      <a:pt x="0" y="4611"/>
                    </a:cubicBezTo>
                    <a:cubicBezTo>
                      <a:pt x="0" y="4611"/>
                      <a:pt x="0" y="16989"/>
                      <a:pt x="0" y="169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4300" lIns="14300" spcFirstLastPara="1" rIns="14300" wrap="square" tIns="143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1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90" name="Google Shape;490;p54"/>
            <p:cNvSpPr txBox="1"/>
            <p:nvPr/>
          </p:nvSpPr>
          <p:spPr>
            <a:xfrm>
              <a:off x="7384475" y="2893400"/>
              <a:ext cx="1116300" cy="142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Helvetica Neue"/>
                <a:buNone/>
              </a:pPr>
              <a:r>
                <a:rPr b="1" lang="en" sz="700">
                  <a:latin typeface="Helvetica Neue"/>
                  <a:ea typeface="Helvetica Neue"/>
                  <a:cs typeface="Helvetica Neue"/>
                  <a:sym typeface="Helvetica Neue"/>
                </a:rPr>
                <a:t>BOUNDARY DATABASE</a:t>
              </a:r>
              <a:endParaRPr sz="500"/>
            </a:p>
          </p:txBody>
        </p:sp>
      </p:grpSp>
      <p:grpSp>
        <p:nvGrpSpPr>
          <p:cNvPr id="491" name="Google Shape;491;p54"/>
          <p:cNvGrpSpPr/>
          <p:nvPr/>
        </p:nvGrpSpPr>
        <p:grpSpPr>
          <a:xfrm>
            <a:off x="7403075" y="3465349"/>
            <a:ext cx="1079700" cy="633488"/>
            <a:chOff x="7402775" y="3470974"/>
            <a:chExt cx="1079700" cy="633488"/>
          </a:xfrm>
        </p:grpSpPr>
        <p:grpSp>
          <p:nvGrpSpPr>
            <p:cNvPr id="492" name="Google Shape;492;p54"/>
            <p:cNvGrpSpPr/>
            <p:nvPr/>
          </p:nvGrpSpPr>
          <p:grpSpPr>
            <a:xfrm>
              <a:off x="7733066" y="3470974"/>
              <a:ext cx="419100" cy="419100"/>
              <a:chOff x="7733066" y="3535737"/>
              <a:chExt cx="419100" cy="419100"/>
            </a:xfrm>
          </p:grpSpPr>
          <p:sp>
            <p:nvSpPr>
              <p:cNvPr id="493" name="Google Shape;493;p54"/>
              <p:cNvSpPr/>
              <p:nvPr/>
            </p:nvSpPr>
            <p:spPr>
              <a:xfrm>
                <a:off x="7733066" y="3535737"/>
                <a:ext cx="419100" cy="419100"/>
              </a:xfrm>
              <a:prstGeom prst="roundRect">
                <a:avLst>
                  <a:gd fmla="val 2778" name="adj"/>
                </a:avLst>
              </a:prstGeom>
              <a:solidFill>
                <a:srgbClr val="DC477D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Helvetica Neue"/>
                  <a:buNone/>
                </a:pPr>
                <a:r>
                  <a:t/>
                </a:r>
                <a:endParaRPr b="1" i="0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494" name="Google Shape;494;p54"/>
              <p:cNvSpPr/>
              <p:nvPr/>
            </p:nvSpPr>
            <p:spPr>
              <a:xfrm>
                <a:off x="7875304" y="3657235"/>
                <a:ext cx="134622" cy="153630"/>
              </a:xfrm>
              <a:custGeom>
                <a:rect b="b" l="l" r="r" t="t"/>
                <a:pathLst>
                  <a:path extrusionOk="0" h="21600" w="21600">
                    <a:moveTo>
                      <a:pt x="10800" y="1456"/>
                    </a:moveTo>
                    <a:cubicBezTo>
                      <a:pt x="16185" y="1456"/>
                      <a:pt x="19938" y="3119"/>
                      <a:pt x="19938" y="4611"/>
                    </a:cubicBezTo>
                    <a:cubicBezTo>
                      <a:pt x="19938" y="6103"/>
                      <a:pt x="16185" y="7765"/>
                      <a:pt x="10800" y="7765"/>
                    </a:cubicBezTo>
                    <a:cubicBezTo>
                      <a:pt x="5415" y="7765"/>
                      <a:pt x="1662" y="6103"/>
                      <a:pt x="1662" y="4611"/>
                    </a:cubicBezTo>
                    <a:cubicBezTo>
                      <a:pt x="1662" y="3119"/>
                      <a:pt x="5415" y="1456"/>
                      <a:pt x="10800" y="1456"/>
                    </a:cubicBezTo>
                    <a:close/>
                    <a:moveTo>
                      <a:pt x="10800" y="20144"/>
                    </a:moveTo>
                    <a:cubicBezTo>
                      <a:pt x="5415" y="20144"/>
                      <a:pt x="1662" y="18481"/>
                      <a:pt x="1662" y="16989"/>
                    </a:cubicBezTo>
                    <a:lnTo>
                      <a:pt x="1662" y="13319"/>
                    </a:lnTo>
                    <a:cubicBezTo>
                      <a:pt x="3541" y="14595"/>
                      <a:pt x="6856" y="15411"/>
                      <a:pt x="10800" y="15411"/>
                    </a:cubicBezTo>
                    <a:cubicBezTo>
                      <a:pt x="14744" y="15411"/>
                      <a:pt x="18059" y="14595"/>
                      <a:pt x="19938" y="13319"/>
                    </a:cubicBezTo>
                    <a:lnTo>
                      <a:pt x="19938" y="16989"/>
                    </a:lnTo>
                    <a:cubicBezTo>
                      <a:pt x="19938" y="18481"/>
                      <a:pt x="16185" y="20144"/>
                      <a:pt x="10800" y="20144"/>
                    </a:cubicBezTo>
                    <a:close/>
                    <a:moveTo>
                      <a:pt x="19938" y="10800"/>
                    </a:moveTo>
                    <a:cubicBezTo>
                      <a:pt x="19938" y="12292"/>
                      <a:pt x="16185" y="13955"/>
                      <a:pt x="10800" y="13955"/>
                    </a:cubicBezTo>
                    <a:cubicBezTo>
                      <a:pt x="5415" y="13955"/>
                      <a:pt x="1662" y="12292"/>
                      <a:pt x="1662" y="10800"/>
                    </a:cubicBezTo>
                    <a:lnTo>
                      <a:pt x="1662" y="7130"/>
                    </a:lnTo>
                    <a:cubicBezTo>
                      <a:pt x="3541" y="8405"/>
                      <a:pt x="6856" y="9221"/>
                      <a:pt x="10800" y="9221"/>
                    </a:cubicBezTo>
                    <a:cubicBezTo>
                      <a:pt x="14744" y="9221"/>
                      <a:pt x="18059" y="8405"/>
                      <a:pt x="19938" y="7130"/>
                    </a:cubicBezTo>
                    <a:cubicBezTo>
                      <a:pt x="19938" y="7130"/>
                      <a:pt x="19938" y="10800"/>
                      <a:pt x="19938" y="10800"/>
                    </a:cubicBezTo>
                    <a:close/>
                    <a:moveTo>
                      <a:pt x="0" y="16989"/>
                    </a:moveTo>
                    <a:cubicBezTo>
                      <a:pt x="0" y="19618"/>
                      <a:pt x="4643" y="21600"/>
                      <a:pt x="10800" y="21600"/>
                    </a:cubicBezTo>
                    <a:cubicBezTo>
                      <a:pt x="16957" y="21600"/>
                      <a:pt x="21600" y="19618"/>
                      <a:pt x="21600" y="16989"/>
                    </a:cubicBezTo>
                    <a:lnTo>
                      <a:pt x="21600" y="4611"/>
                    </a:lnTo>
                    <a:cubicBezTo>
                      <a:pt x="21600" y="1982"/>
                      <a:pt x="16957" y="0"/>
                      <a:pt x="10800" y="0"/>
                    </a:cubicBezTo>
                    <a:cubicBezTo>
                      <a:pt x="4643" y="0"/>
                      <a:pt x="0" y="1982"/>
                      <a:pt x="0" y="4611"/>
                    </a:cubicBezTo>
                    <a:cubicBezTo>
                      <a:pt x="0" y="4611"/>
                      <a:pt x="0" y="16989"/>
                      <a:pt x="0" y="169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4300" lIns="14300" spcFirstLastPara="1" rIns="14300" wrap="square" tIns="143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1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95" name="Google Shape;495;p54"/>
            <p:cNvSpPr txBox="1"/>
            <p:nvPr/>
          </p:nvSpPr>
          <p:spPr>
            <a:xfrm>
              <a:off x="7402775" y="3961663"/>
              <a:ext cx="1079700" cy="142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Helvetica Neue"/>
                <a:buNone/>
              </a:pPr>
              <a:r>
                <a:rPr b="1" lang="en" sz="700">
                  <a:latin typeface="Helvetica Neue"/>
                  <a:ea typeface="Helvetica Neue"/>
                  <a:cs typeface="Helvetica Neue"/>
                  <a:sym typeface="Helvetica Neue"/>
                </a:rPr>
                <a:t>PRODUCTS DATABASE</a:t>
              </a:r>
              <a:endParaRPr b="1" sz="700"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496" name="Google Shape;496;p54"/>
          <p:cNvSpPr txBox="1"/>
          <p:nvPr/>
        </p:nvSpPr>
        <p:spPr>
          <a:xfrm>
            <a:off x="3660425" y="1916775"/>
            <a:ext cx="898500" cy="13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PUBLIC</a:t>
            </a: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 SUBNETS</a:t>
            </a:r>
            <a:endParaRPr b="1"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7" name="Google Shape;497;p54"/>
          <p:cNvSpPr/>
          <p:nvPr/>
        </p:nvSpPr>
        <p:spPr>
          <a:xfrm>
            <a:off x="5328200" y="1025125"/>
            <a:ext cx="3266700" cy="863700"/>
          </a:xfrm>
          <a:prstGeom prst="roundRect">
            <a:avLst>
              <a:gd fmla="val 2778" name="adj"/>
            </a:avLst>
          </a:prstGeom>
          <a:solidFill>
            <a:schemeClr val="accent6"/>
          </a:solidFill>
          <a:ln cap="flat" cmpd="sng" w="9525">
            <a:solidFill>
              <a:srgbClr val="D6D6D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8" name="Google Shape;498;p54"/>
          <p:cNvSpPr txBox="1"/>
          <p:nvPr/>
        </p:nvSpPr>
        <p:spPr>
          <a:xfrm>
            <a:off x="6421700" y="978113"/>
            <a:ext cx="1079700" cy="13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BOUNDARY CLUSTER</a:t>
            </a:r>
            <a:endParaRPr b="1"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499" name="Google Shape;499;p54"/>
          <p:cNvGrpSpPr/>
          <p:nvPr/>
        </p:nvGrpSpPr>
        <p:grpSpPr>
          <a:xfrm>
            <a:off x="5664200" y="1216722"/>
            <a:ext cx="640500" cy="480503"/>
            <a:chOff x="4891850" y="1184122"/>
            <a:chExt cx="640500" cy="480503"/>
          </a:xfrm>
        </p:grpSpPr>
        <p:grpSp>
          <p:nvGrpSpPr>
            <p:cNvPr id="500" name="Google Shape;500;p54"/>
            <p:cNvGrpSpPr/>
            <p:nvPr/>
          </p:nvGrpSpPr>
          <p:grpSpPr>
            <a:xfrm>
              <a:off x="5096012" y="1184122"/>
              <a:ext cx="232184" cy="282197"/>
              <a:chOff x="12618720" y="5972838"/>
              <a:chExt cx="825103" cy="1002831"/>
            </a:xfrm>
          </p:grpSpPr>
          <p:sp>
            <p:nvSpPr>
              <p:cNvPr id="501" name="Google Shape;501;p54"/>
              <p:cNvSpPr/>
              <p:nvPr/>
            </p:nvSpPr>
            <p:spPr>
              <a:xfrm>
                <a:off x="12618720" y="5972838"/>
                <a:ext cx="825103" cy="1002831"/>
              </a:xfrm>
              <a:custGeom>
                <a:rect b="b" l="l" r="r" t="t"/>
                <a:pathLst>
                  <a:path extrusionOk="0" h="1002831" w="825103">
                    <a:moveTo>
                      <a:pt x="130413" y="1002832"/>
                    </a:moveTo>
                    <a:lnTo>
                      <a:pt x="130413" y="925091"/>
                    </a:lnTo>
                    <a:lnTo>
                      <a:pt x="292417" y="925091"/>
                    </a:lnTo>
                    <a:lnTo>
                      <a:pt x="292417" y="877055"/>
                    </a:lnTo>
                    <a:lnTo>
                      <a:pt x="213867" y="877055"/>
                    </a:lnTo>
                    <a:lnTo>
                      <a:pt x="213867" y="798844"/>
                    </a:lnTo>
                    <a:lnTo>
                      <a:pt x="584739" y="798844"/>
                    </a:lnTo>
                    <a:lnTo>
                      <a:pt x="412457" y="501416"/>
                    </a:lnTo>
                    <a:lnTo>
                      <a:pt x="584739" y="203988"/>
                    </a:lnTo>
                    <a:lnTo>
                      <a:pt x="204626" y="203988"/>
                    </a:lnTo>
                    <a:lnTo>
                      <a:pt x="204626" y="616477"/>
                    </a:lnTo>
                    <a:lnTo>
                      <a:pt x="0" y="616477"/>
                    </a:lnTo>
                    <a:lnTo>
                      <a:pt x="0" y="0"/>
                    </a:lnTo>
                    <a:lnTo>
                      <a:pt x="704119" y="0"/>
                    </a:lnTo>
                    <a:lnTo>
                      <a:pt x="821614" y="202860"/>
                    </a:lnTo>
                    <a:lnTo>
                      <a:pt x="648767" y="501416"/>
                    </a:lnTo>
                    <a:lnTo>
                      <a:pt x="825103" y="805988"/>
                    </a:lnTo>
                    <a:lnTo>
                      <a:pt x="711098" y="1002832"/>
                    </a:lnTo>
                    <a:lnTo>
                      <a:pt x="130413" y="1002832"/>
                    </a:lnTo>
                    <a:close/>
                  </a:path>
                </a:pathLst>
              </a:custGeom>
              <a:solidFill>
                <a:srgbClr val="F24C53"/>
              </a:solidFill>
              <a:ln>
                <a:noFill/>
              </a:ln>
            </p:spPr>
            <p:txBody>
              <a:bodyPr anchorCtr="0" anchor="ctr" bIns="17150" lIns="34275" spcFirstLastPara="1" rIns="34275" wrap="square" tIns="17150">
                <a:noAutofit/>
              </a:bodyPr>
              <a:lstStyle/>
              <a:p>
                <a:pPr indent="0" lvl="0" marL="0" marR="0" rtl="0" algn="l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43536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34353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54"/>
              <p:cNvSpPr/>
              <p:nvPr/>
            </p:nvSpPr>
            <p:spPr>
              <a:xfrm>
                <a:off x="12702173" y="6771681"/>
                <a:ext cx="78455" cy="78211"/>
              </a:xfrm>
              <a:custGeom>
                <a:rect b="b" l="l" r="r" t="t"/>
                <a:pathLst>
                  <a:path extrusionOk="0" h="78211" w="78455">
                    <a:moveTo>
                      <a:pt x="0" y="0"/>
                    </a:moveTo>
                    <a:lnTo>
                      <a:pt x="78456" y="0"/>
                    </a:lnTo>
                    <a:lnTo>
                      <a:pt x="78456" y="78211"/>
                    </a:lnTo>
                    <a:lnTo>
                      <a:pt x="0" y="78211"/>
                    </a:lnTo>
                    <a:close/>
                  </a:path>
                </a:pathLst>
              </a:custGeom>
              <a:solidFill>
                <a:srgbClr val="F24C53"/>
              </a:solidFill>
              <a:ln>
                <a:noFill/>
              </a:ln>
            </p:spPr>
            <p:txBody>
              <a:bodyPr anchorCtr="0" anchor="ctr" bIns="17150" lIns="34275" spcFirstLastPara="1" rIns="34275" wrap="square" tIns="17150">
                <a:noAutofit/>
              </a:bodyPr>
              <a:lstStyle/>
              <a:p>
                <a:pPr indent="0" lvl="0" marL="0" marR="0" rtl="0" algn="l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43536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34353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54"/>
              <p:cNvSpPr/>
              <p:nvPr/>
            </p:nvSpPr>
            <p:spPr>
              <a:xfrm>
                <a:off x="12618720" y="6897364"/>
                <a:ext cx="78455" cy="78211"/>
              </a:xfrm>
              <a:custGeom>
                <a:rect b="b" l="l" r="r" t="t"/>
                <a:pathLst>
                  <a:path extrusionOk="0" h="78211" w="78455">
                    <a:moveTo>
                      <a:pt x="0" y="0"/>
                    </a:moveTo>
                    <a:lnTo>
                      <a:pt x="78456" y="0"/>
                    </a:lnTo>
                    <a:lnTo>
                      <a:pt x="78456" y="78211"/>
                    </a:lnTo>
                    <a:lnTo>
                      <a:pt x="0" y="78211"/>
                    </a:lnTo>
                    <a:close/>
                  </a:path>
                </a:pathLst>
              </a:custGeom>
              <a:solidFill>
                <a:srgbClr val="F24C53"/>
              </a:solidFill>
              <a:ln>
                <a:noFill/>
              </a:ln>
            </p:spPr>
            <p:txBody>
              <a:bodyPr anchorCtr="0" anchor="ctr" bIns="17150" lIns="34275" spcFirstLastPara="1" rIns="34275" wrap="square" tIns="17150">
                <a:noAutofit/>
              </a:bodyPr>
              <a:lstStyle/>
              <a:p>
                <a:pPr indent="0" lvl="0" marL="0" marR="0" rtl="0" algn="l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43536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34353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04" name="Google Shape;504;p54"/>
            <p:cNvSpPr txBox="1"/>
            <p:nvPr/>
          </p:nvSpPr>
          <p:spPr>
            <a:xfrm>
              <a:off x="4891850" y="1521825"/>
              <a:ext cx="640500" cy="142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Helvetica Neue"/>
                <a:buNone/>
              </a:pPr>
              <a:r>
                <a:rPr b="1" lang="en" sz="700">
                  <a:latin typeface="Helvetica Neue"/>
                  <a:ea typeface="Helvetica Neue"/>
                  <a:cs typeface="Helvetica Neue"/>
                  <a:sym typeface="Helvetica Neue"/>
                </a:rPr>
                <a:t>WORKER</a:t>
              </a:r>
              <a:endParaRPr sz="500"/>
            </a:p>
          </p:txBody>
        </p:sp>
      </p:grpSp>
      <p:grpSp>
        <p:nvGrpSpPr>
          <p:cNvPr id="505" name="Google Shape;505;p54"/>
          <p:cNvGrpSpPr/>
          <p:nvPr/>
        </p:nvGrpSpPr>
        <p:grpSpPr>
          <a:xfrm>
            <a:off x="7771167" y="261463"/>
            <a:ext cx="342900" cy="342900"/>
            <a:chOff x="3425630" y="1562100"/>
            <a:chExt cx="342900" cy="342900"/>
          </a:xfrm>
        </p:grpSpPr>
        <p:sp>
          <p:nvSpPr>
            <p:cNvPr id="506" name="Google Shape;506;p54"/>
            <p:cNvSpPr/>
            <p:nvPr/>
          </p:nvSpPr>
          <p:spPr>
            <a:xfrm>
              <a:off x="3425630" y="1562100"/>
              <a:ext cx="342900" cy="342900"/>
            </a:xfrm>
            <a:prstGeom prst="roundRect">
              <a:avLst>
                <a:gd fmla="val 2778" name="adj"/>
              </a:avLst>
            </a:prstGeom>
            <a:solidFill>
              <a:srgbClr val="FFFFFF"/>
            </a:solidFill>
            <a:ln cap="flat" cmpd="sng" w="9525">
              <a:solidFill>
                <a:srgbClr val="D2D4DB"/>
              </a:solidFill>
              <a:prstDash val="solid"/>
              <a:miter lim="400000"/>
              <a:headEnd len="sm" w="sm" type="none"/>
              <a:tailEnd len="sm" w="sm" type="none"/>
            </a:ln>
            <a:effectLst>
              <a:outerShdw blurRad="152400" rotWithShape="0" dir="5400000" dist="69843">
                <a:srgbClr val="000000">
                  <a:alpha val="6270"/>
                </a:srgbClr>
              </a:outerShdw>
            </a:effectLst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Helvetica Neue"/>
                <a:buNone/>
              </a:pPr>
              <a:r>
                <a:t/>
              </a:r>
              <a:endParaRPr b="1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07" name="Google Shape;507;p54"/>
            <p:cNvSpPr/>
            <p:nvPr/>
          </p:nvSpPr>
          <p:spPr>
            <a:xfrm>
              <a:off x="3536663" y="1666229"/>
              <a:ext cx="120852" cy="134622"/>
            </a:xfrm>
            <a:custGeom>
              <a:rect b="b" l="l" r="r" t="t"/>
              <a:pathLst>
                <a:path extrusionOk="0" h="21600" w="21600">
                  <a:moveTo>
                    <a:pt x="10800" y="0"/>
                  </a:moveTo>
                  <a:cubicBezTo>
                    <a:pt x="7567" y="0"/>
                    <a:pt x="4937" y="2360"/>
                    <a:pt x="4937" y="5262"/>
                  </a:cubicBezTo>
                  <a:cubicBezTo>
                    <a:pt x="4937" y="8163"/>
                    <a:pt x="7567" y="10523"/>
                    <a:pt x="10800" y="10523"/>
                  </a:cubicBezTo>
                  <a:cubicBezTo>
                    <a:pt x="14033" y="10523"/>
                    <a:pt x="16663" y="8163"/>
                    <a:pt x="16663" y="5262"/>
                  </a:cubicBezTo>
                  <a:cubicBezTo>
                    <a:pt x="16663" y="2360"/>
                    <a:pt x="14033" y="0"/>
                    <a:pt x="10800" y="0"/>
                  </a:cubicBezTo>
                  <a:close/>
                  <a:moveTo>
                    <a:pt x="10800" y="1662"/>
                  </a:moveTo>
                  <a:cubicBezTo>
                    <a:pt x="13012" y="1662"/>
                    <a:pt x="14811" y="3277"/>
                    <a:pt x="14811" y="5262"/>
                  </a:cubicBezTo>
                  <a:cubicBezTo>
                    <a:pt x="14811" y="7247"/>
                    <a:pt x="13012" y="8862"/>
                    <a:pt x="10800" y="8862"/>
                  </a:cubicBezTo>
                  <a:cubicBezTo>
                    <a:pt x="8588" y="8862"/>
                    <a:pt x="6789" y="7247"/>
                    <a:pt x="6789" y="5262"/>
                  </a:cubicBezTo>
                  <a:cubicBezTo>
                    <a:pt x="6789" y="3277"/>
                    <a:pt x="8588" y="1662"/>
                    <a:pt x="10800" y="1662"/>
                  </a:cubicBezTo>
                  <a:close/>
                  <a:moveTo>
                    <a:pt x="5863" y="13292"/>
                  </a:moveTo>
                  <a:cubicBezTo>
                    <a:pt x="2630" y="13292"/>
                    <a:pt x="0" y="15653"/>
                    <a:pt x="0" y="18554"/>
                  </a:cubicBezTo>
                  <a:lnTo>
                    <a:pt x="0" y="20769"/>
                  </a:lnTo>
                  <a:cubicBezTo>
                    <a:pt x="0" y="21228"/>
                    <a:pt x="415" y="21600"/>
                    <a:pt x="926" y="21600"/>
                  </a:cubicBezTo>
                  <a:cubicBezTo>
                    <a:pt x="1437" y="21600"/>
                    <a:pt x="1851" y="21228"/>
                    <a:pt x="1851" y="20769"/>
                  </a:cubicBezTo>
                  <a:lnTo>
                    <a:pt x="1851" y="18554"/>
                  </a:lnTo>
                  <a:cubicBezTo>
                    <a:pt x="1851" y="16569"/>
                    <a:pt x="3651" y="14954"/>
                    <a:pt x="5863" y="14954"/>
                  </a:cubicBezTo>
                  <a:lnTo>
                    <a:pt x="15737" y="14954"/>
                  </a:lnTo>
                  <a:cubicBezTo>
                    <a:pt x="17949" y="14954"/>
                    <a:pt x="19749" y="16569"/>
                    <a:pt x="19749" y="18554"/>
                  </a:cubicBezTo>
                  <a:lnTo>
                    <a:pt x="19749" y="20769"/>
                  </a:lnTo>
                  <a:cubicBezTo>
                    <a:pt x="19749" y="21228"/>
                    <a:pt x="20163" y="21600"/>
                    <a:pt x="20674" y="21600"/>
                  </a:cubicBezTo>
                  <a:cubicBezTo>
                    <a:pt x="21185" y="21600"/>
                    <a:pt x="21600" y="21228"/>
                    <a:pt x="21600" y="20769"/>
                  </a:cubicBezTo>
                  <a:lnTo>
                    <a:pt x="21600" y="18554"/>
                  </a:lnTo>
                  <a:cubicBezTo>
                    <a:pt x="21600" y="15653"/>
                    <a:pt x="18970" y="13292"/>
                    <a:pt x="15737" y="13292"/>
                  </a:cubicBezTo>
                  <a:lnTo>
                    <a:pt x="5863" y="1329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4300" lIns="14300" spcFirstLastPara="1" rIns="14300" wrap="square" tIns="14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8" name="Google Shape;508;p54"/>
          <p:cNvSpPr txBox="1"/>
          <p:nvPr/>
        </p:nvSpPr>
        <p:spPr>
          <a:xfrm>
            <a:off x="7222025" y="73075"/>
            <a:ext cx="1441200" cy="1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HASHICUPS TEAM MEMBER</a:t>
            </a:r>
            <a:endParaRPr sz="500"/>
          </a:p>
        </p:txBody>
      </p:sp>
      <p:cxnSp>
        <p:nvCxnSpPr>
          <p:cNvPr id="509" name="Google Shape;509;p54"/>
          <p:cNvCxnSpPr>
            <a:stCxn id="506" idx="2"/>
          </p:cNvCxnSpPr>
          <p:nvPr/>
        </p:nvCxnSpPr>
        <p:spPr>
          <a:xfrm>
            <a:off x="7942617" y="604363"/>
            <a:ext cx="600" cy="614700"/>
          </a:xfrm>
          <a:prstGeom prst="straightConnector1">
            <a:avLst/>
          </a:prstGeom>
          <a:noFill/>
          <a:ln cap="rnd" cmpd="sng" w="9525">
            <a:solidFill>
              <a:srgbClr val="F24C53"/>
            </a:solidFill>
            <a:prstDash val="dash"/>
            <a:round/>
            <a:headEnd len="sm" w="sm" type="none"/>
            <a:tailEnd len="sm" w="sm" type="triangle"/>
          </a:ln>
        </p:spPr>
      </p:cxnSp>
      <p:grpSp>
        <p:nvGrpSpPr>
          <p:cNvPr id="510" name="Google Shape;510;p54"/>
          <p:cNvGrpSpPr/>
          <p:nvPr/>
        </p:nvGrpSpPr>
        <p:grpSpPr>
          <a:xfrm>
            <a:off x="7493375" y="1216722"/>
            <a:ext cx="898500" cy="480491"/>
            <a:chOff x="4762850" y="1184122"/>
            <a:chExt cx="898500" cy="480491"/>
          </a:xfrm>
        </p:grpSpPr>
        <p:grpSp>
          <p:nvGrpSpPr>
            <p:cNvPr id="511" name="Google Shape;511;p54"/>
            <p:cNvGrpSpPr/>
            <p:nvPr/>
          </p:nvGrpSpPr>
          <p:grpSpPr>
            <a:xfrm>
              <a:off x="5096012" y="1184122"/>
              <a:ext cx="232184" cy="282197"/>
              <a:chOff x="12618720" y="5972838"/>
              <a:chExt cx="825103" cy="1002831"/>
            </a:xfrm>
          </p:grpSpPr>
          <p:sp>
            <p:nvSpPr>
              <p:cNvPr id="512" name="Google Shape;512;p54"/>
              <p:cNvSpPr/>
              <p:nvPr/>
            </p:nvSpPr>
            <p:spPr>
              <a:xfrm>
                <a:off x="12618720" y="5972838"/>
                <a:ext cx="825103" cy="1002831"/>
              </a:xfrm>
              <a:custGeom>
                <a:rect b="b" l="l" r="r" t="t"/>
                <a:pathLst>
                  <a:path extrusionOk="0" h="1002831" w="825103">
                    <a:moveTo>
                      <a:pt x="130413" y="1002832"/>
                    </a:moveTo>
                    <a:lnTo>
                      <a:pt x="130413" y="925091"/>
                    </a:lnTo>
                    <a:lnTo>
                      <a:pt x="292417" y="925091"/>
                    </a:lnTo>
                    <a:lnTo>
                      <a:pt x="292417" y="877055"/>
                    </a:lnTo>
                    <a:lnTo>
                      <a:pt x="213867" y="877055"/>
                    </a:lnTo>
                    <a:lnTo>
                      <a:pt x="213867" y="798844"/>
                    </a:lnTo>
                    <a:lnTo>
                      <a:pt x="584739" y="798844"/>
                    </a:lnTo>
                    <a:lnTo>
                      <a:pt x="412457" y="501416"/>
                    </a:lnTo>
                    <a:lnTo>
                      <a:pt x="584739" y="203988"/>
                    </a:lnTo>
                    <a:lnTo>
                      <a:pt x="204626" y="203988"/>
                    </a:lnTo>
                    <a:lnTo>
                      <a:pt x="204626" y="616477"/>
                    </a:lnTo>
                    <a:lnTo>
                      <a:pt x="0" y="616477"/>
                    </a:lnTo>
                    <a:lnTo>
                      <a:pt x="0" y="0"/>
                    </a:lnTo>
                    <a:lnTo>
                      <a:pt x="704119" y="0"/>
                    </a:lnTo>
                    <a:lnTo>
                      <a:pt x="821614" y="202860"/>
                    </a:lnTo>
                    <a:lnTo>
                      <a:pt x="648767" y="501416"/>
                    </a:lnTo>
                    <a:lnTo>
                      <a:pt x="825103" y="805988"/>
                    </a:lnTo>
                    <a:lnTo>
                      <a:pt x="711098" y="1002832"/>
                    </a:lnTo>
                    <a:lnTo>
                      <a:pt x="130413" y="1002832"/>
                    </a:lnTo>
                    <a:close/>
                  </a:path>
                </a:pathLst>
              </a:custGeom>
              <a:solidFill>
                <a:srgbClr val="F24C53"/>
              </a:solidFill>
              <a:ln>
                <a:noFill/>
              </a:ln>
            </p:spPr>
            <p:txBody>
              <a:bodyPr anchorCtr="0" anchor="ctr" bIns="17150" lIns="34275" spcFirstLastPara="1" rIns="34275" wrap="square" tIns="17150">
                <a:noAutofit/>
              </a:bodyPr>
              <a:lstStyle/>
              <a:p>
                <a:pPr indent="0" lvl="0" marL="0" marR="0" rtl="0" algn="l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43536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34353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54"/>
              <p:cNvSpPr/>
              <p:nvPr/>
            </p:nvSpPr>
            <p:spPr>
              <a:xfrm>
                <a:off x="12702173" y="6771681"/>
                <a:ext cx="78455" cy="78211"/>
              </a:xfrm>
              <a:custGeom>
                <a:rect b="b" l="l" r="r" t="t"/>
                <a:pathLst>
                  <a:path extrusionOk="0" h="78211" w="78455">
                    <a:moveTo>
                      <a:pt x="0" y="0"/>
                    </a:moveTo>
                    <a:lnTo>
                      <a:pt x="78456" y="0"/>
                    </a:lnTo>
                    <a:lnTo>
                      <a:pt x="78456" y="78211"/>
                    </a:lnTo>
                    <a:lnTo>
                      <a:pt x="0" y="78211"/>
                    </a:lnTo>
                    <a:close/>
                  </a:path>
                </a:pathLst>
              </a:custGeom>
              <a:solidFill>
                <a:srgbClr val="F24C53"/>
              </a:solidFill>
              <a:ln>
                <a:noFill/>
              </a:ln>
            </p:spPr>
            <p:txBody>
              <a:bodyPr anchorCtr="0" anchor="ctr" bIns="17150" lIns="34275" spcFirstLastPara="1" rIns="34275" wrap="square" tIns="17150">
                <a:noAutofit/>
              </a:bodyPr>
              <a:lstStyle/>
              <a:p>
                <a:pPr indent="0" lvl="0" marL="0" marR="0" rtl="0" algn="l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43536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34353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54"/>
              <p:cNvSpPr/>
              <p:nvPr/>
            </p:nvSpPr>
            <p:spPr>
              <a:xfrm>
                <a:off x="12618720" y="6897364"/>
                <a:ext cx="78455" cy="78211"/>
              </a:xfrm>
              <a:custGeom>
                <a:rect b="b" l="l" r="r" t="t"/>
                <a:pathLst>
                  <a:path extrusionOk="0" h="78211" w="78455">
                    <a:moveTo>
                      <a:pt x="0" y="0"/>
                    </a:moveTo>
                    <a:lnTo>
                      <a:pt x="78456" y="0"/>
                    </a:lnTo>
                    <a:lnTo>
                      <a:pt x="78456" y="78211"/>
                    </a:lnTo>
                    <a:lnTo>
                      <a:pt x="0" y="78211"/>
                    </a:lnTo>
                    <a:close/>
                  </a:path>
                </a:pathLst>
              </a:custGeom>
              <a:solidFill>
                <a:srgbClr val="F24C53"/>
              </a:solidFill>
              <a:ln>
                <a:noFill/>
              </a:ln>
            </p:spPr>
            <p:txBody>
              <a:bodyPr anchorCtr="0" anchor="ctr" bIns="17150" lIns="34275" spcFirstLastPara="1" rIns="34275" wrap="square" tIns="17150">
                <a:noAutofit/>
              </a:bodyPr>
              <a:lstStyle/>
              <a:p>
                <a:pPr indent="0" lvl="0" marL="0" marR="0" rtl="0" algn="l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343536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34353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15" name="Google Shape;515;p54"/>
            <p:cNvSpPr txBox="1"/>
            <p:nvPr/>
          </p:nvSpPr>
          <p:spPr>
            <a:xfrm>
              <a:off x="4762850" y="1521813"/>
              <a:ext cx="898500" cy="142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Helvetica Neue"/>
                <a:buNone/>
              </a:pPr>
              <a:r>
                <a:rPr b="1" lang="en" sz="700">
                  <a:latin typeface="Helvetica Neue"/>
                  <a:ea typeface="Helvetica Neue"/>
                  <a:cs typeface="Helvetica Neue"/>
                  <a:sym typeface="Helvetica Neue"/>
                </a:rPr>
                <a:t>CONTROLLER</a:t>
              </a:r>
              <a:endParaRPr sz="500"/>
            </a:p>
          </p:txBody>
        </p:sp>
      </p:grpSp>
      <p:sp>
        <p:nvSpPr>
          <p:cNvPr id="516" name="Google Shape;516;p54"/>
          <p:cNvSpPr/>
          <p:nvPr/>
        </p:nvSpPr>
        <p:spPr>
          <a:xfrm flipH="1">
            <a:off x="5984411" y="423200"/>
            <a:ext cx="1786764" cy="793535"/>
          </a:xfrm>
          <a:custGeom>
            <a:rect b="b" l="l" r="r" t="t"/>
            <a:pathLst>
              <a:path extrusionOk="0" h="33251" w="35329">
                <a:moveTo>
                  <a:pt x="0" y="0"/>
                </a:moveTo>
                <a:lnTo>
                  <a:pt x="35329" y="0"/>
                </a:lnTo>
                <a:lnTo>
                  <a:pt x="35329" y="33251"/>
                </a:lnTo>
              </a:path>
            </a:pathLst>
          </a:custGeom>
          <a:noFill/>
          <a:ln cap="flat" cmpd="sng" w="9525">
            <a:solidFill>
              <a:srgbClr val="F24C53"/>
            </a:solidFill>
            <a:prstDash val="dash"/>
            <a:round/>
            <a:headEnd len="med" w="med" type="none"/>
            <a:tailEnd len="med" w="med" type="triangle"/>
          </a:ln>
        </p:spPr>
      </p:sp>
      <p:cxnSp>
        <p:nvCxnSpPr>
          <p:cNvPr id="517" name="Google Shape;517;p54"/>
          <p:cNvCxnSpPr>
            <a:stCxn id="504" idx="2"/>
            <a:endCxn id="469" idx="0"/>
          </p:cNvCxnSpPr>
          <p:nvPr/>
        </p:nvCxnSpPr>
        <p:spPr>
          <a:xfrm>
            <a:off x="5984450" y="1697225"/>
            <a:ext cx="0" cy="754800"/>
          </a:xfrm>
          <a:prstGeom prst="straightConnector1">
            <a:avLst/>
          </a:prstGeom>
          <a:noFill/>
          <a:ln cap="rnd" cmpd="sng" w="9525">
            <a:solidFill>
              <a:srgbClr val="F24C53"/>
            </a:solidFill>
            <a:prstDash val="dash"/>
            <a:round/>
            <a:headEnd len="sm" w="sm" type="none"/>
            <a:tailEnd len="sm" w="sm" type="triangle"/>
          </a:ln>
        </p:spPr>
      </p:cxnSp>
      <p:cxnSp>
        <p:nvCxnSpPr>
          <p:cNvPr id="518" name="Google Shape;518;p54"/>
          <p:cNvCxnSpPr>
            <a:stCxn id="479" idx="4"/>
            <a:endCxn id="484" idx="0"/>
          </p:cNvCxnSpPr>
          <p:nvPr/>
        </p:nvCxnSpPr>
        <p:spPr>
          <a:xfrm>
            <a:off x="4647298" y="2949384"/>
            <a:ext cx="0" cy="781500"/>
          </a:xfrm>
          <a:prstGeom prst="straightConnector1">
            <a:avLst/>
          </a:prstGeom>
          <a:noFill/>
          <a:ln cap="flat" cmpd="sng" w="9525">
            <a:solidFill>
              <a:srgbClr val="E03875"/>
            </a:solidFill>
            <a:prstDash val="solid"/>
            <a:miter lim="400000"/>
            <a:headEnd len="med" w="med" type="none"/>
            <a:tailEnd len="med" w="med" type="triangle"/>
          </a:ln>
        </p:spPr>
      </p:cxnSp>
      <p:cxnSp>
        <p:nvCxnSpPr>
          <p:cNvPr id="519" name="Google Shape;519;p54"/>
          <p:cNvCxnSpPr>
            <a:stCxn id="484" idx="6"/>
            <a:endCxn id="474" idx="2"/>
          </p:cNvCxnSpPr>
          <p:nvPr/>
        </p:nvCxnSpPr>
        <p:spPr>
          <a:xfrm>
            <a:off x="4666798" y="3750509"/>
            <a:ext cx="1382700" cy="0"/>
          </a:xfrm>
          <a:prstGeom prst="straightConnector1">
            <a:avLst/>
          </a:prstGeom>
          <a:noFill/>
          <a:ln cap="flat" cmpd="sng" w="9525">
            <a:solidFill>
              <a:srgbClr val="E03875"/>
            </a:solidFill>
            <a:prstDash val="solid"/>
            <a:miter lim="400000"/>
            <a:headEnd len="med" w="med" type="none"/>
            <a:tailEnd len="med" w="med" type="triangle"/>
          </a:ln>
        </p:spPr>
      </p:cxnSp>
      <p:cxnSp>
        <p:nvCxnSpPr>
          <p:cNvPr id="520" name="Google Shape;520;p54"/>
          <p:cNvCxnSpPr>
            <a:stCxn id="473" idx="3"/>
            <a:endCxn id="493" idx="1"/>
          </p:cNvCxnSpPr>
          <p:nvPr/>
        </p:nvCxnSpPr>
        <p:spPr>
          <a:xfrm>
            <a:off x="6117789" y="3671134"/>
            <a:ext cx="1615500" cy="3900"/>
          </a:xfrm>
          <a:prstGeom prst="straightConnector1">
            <a:avLst/>
          </a:prstGeom>
          <a:noFill/>
          <a:ln cap="flat" cmpd="sng" w="9525">
            <a:solidFill>
              <a:srgbClr val="727272"/>
            </a:solidFill>
            <a:prstDash val="solid"/>
            <a:miter lim="400000"/>
            <a:headEnd len="med" w="med" type="none"/>
            <a:tailEnd len="med" w="med" type="triangle"/>
          </a:ln>
        </p:spPr>
      </p:cxnSp>
      <p:sp>
        <p:nvSpPr>
          <p:cNvPr id="521" name="Google Shape;521;p54"/>
          <p:cNvSpPr/>
          <p:nvPr/>
        </p:nvSpPr>
        <p:spPr>
          <a:xfrm>
            <a:off x="171913" y="1762350"/>
            <a:ext cx="2642100" cy="3197400"/>
          </a:xfrm>
          <a:prstGeom prst="roundRect">
            <a:avLst>
              <a:gd fmla="val 2778" name="adj"/>
            </a:avLst>
          </a:prstGeom>
          <a:solidFill>
            <a:schemeClr val="accent6"/>
          </a:solidFill>
          <a:ln cap="flat" cmpd="sng" w="9525">
            <a:solidFill>
              <a:srgbClr val="D6D6D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2" name="Google Shape;522;p54"/>
          <p:cNvSpPr/>
          <p:nvPr/>
        </p:nvSpPr>
        <p:spPr>
          <a:xfrm>
            <a:off x="289400" y="2516425"/>
            <a:ext cx="2388600" cy="2313300"/>
          </a:xfrm>
          <a:prstGeom prst="roundRect">
            <a:avLst>
              <a:gd fmla="val 2778" name="adj"/>
            </a:avLst>
          </a:prstGeom>
          <a:solidFill>
            <a:schemeClr val="accent6"/>
          </a:solidFill>
          <a:ln cap="flat" cmpd="sng" w="9525">
            <a:solidFill>
              <a:srgbClr val="D6D6D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23" name="Google Shape;523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7405" y="4413045"/>
            <a:ext cx="345206" cy="20921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4" name="Google Shape;524;p54"/>
          <p:cNvCxnSpPr/>
          <p:nvPr/>
        </p:nvCxnSpPr>
        <p:spPr>
          <a:xfrm>
            <a:off x="2691125" y="4666050"/>
            <a:ext cx="687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400000"/>
            <a:headEnd len="med" w="med" type="triangle"/>
            <a:tailEnd len="med" w="med" type="triangle"/>
          </a:ln>
        </p:spPr>
      </p:cxnSp>
      <p:grpSp>
        <p:nvGrpSpPr>
          <p:cNvPr id="525" name="Google Shape;525;p54"/>
          <p:cNvGrpSpPr/>
          <p:nvPr/>
        </p:nvGrpSpPr>
        <p:grpSpPr>
          <a:xfrm>
            <a:off x="929079" y="1888817"/>
            <a:ext cx="1109238" cy="504798"/>
            <a:chOff x="6746742" y="11585865"/>
            <a:chExt cx="2773095" cy="1261995"/>
          </a:xfrm>
        </p:grpSpPr>
        <p:sp>
          <p:nvSpPr>
            <p:cNvPr id="526" name="Google Shape;526;p54"/>
            <p:cNvSpPr/>
            <p:nvPr/>
          </p:nvSpPr>
          <p:spPr>
            <a:xfrm>
              <a:off x="7757688" y="11585865"/>
              <a:ext cx="751396" cy="797205"/>
            </a:xfrm>
            <a:custGeom>
              <a:rect b="b" l="l" r="r" t="t"/>
              <a:pathLst>
                <a:path extrusionOk="0" h="797205" w="751396">
                  <a:moveTo>
                    <a:pt x="200188" y="731480"/>
                  </a:moveTo>
                  <a:lnTo>
                    <a:pt x="200188" y="281312"/>
                  </a:lnTo>
                  <a:lnTo>
                    <a:pt x="313811" y="215733"/>
                  </a:lnTo>
                  <a:lnTo>
                    <a:pt x="313811" y="348689"/>
                  </a:lnTo>
                  <a:lnTo>
                    <a:pt x="437198" y="348689"/>
                  </a:lnTo>
                  <a:lnTo>
                    <a:pt x="437198" y="0"/>
                  </a:lnTo>
                  <a:lnTo>
                    <a:pt x="550772" y="65580"/>
                  </a:lnTo>
                  <a:lnTo>
                    <a:pt x="550772" y="516136"/>
                  </a:lnTo>
                  <a:lnTo>
                    <a:pt x="437198" y="581716"/>
                  </a:lnTo>
                  <a:lnTo>
                    <a:pt x="437198" y="449633"/>
                  </a:lnTo>
                  <a:lnTo>
                    <a:pt x="313811" y="449633"/>
                  </a:lnTo>
                  <a:lnTo>
                    <a:pt x="313811" y="797205"/>
                  </a:lnTo>
                  <a:close/>
                  <a:moveTo>
                    <a:pt x="437198" y="668329"/>
                  </a:moveTo>
                  <a:lnTo>
                    <a:pt x="637823" y="552715"/>
                  </a:lnTo>
                  <a:lnTo>
                    <a:pt x="637823" y="116149"/>
                  </a:lnTo>
                  <a:lnTo>
                    <a:pt x="751397" y="181728"/>
                  </a:lnTo>
                  <a:lnTo>
                    <a:pt x="751397" y="615768"/>
                  </a:lnTo>
                  <a:lnTo>
                    <a:pt x="437343" y="796962"/>
                  </a:lnTo>
                  <a:close/>
                  <a:moveTo>
                    <a:pt x="0" y="615428"/>
                  </a:moveTo>
                  <a:lnTo>
                    <a:pt x="0" y="181534"/>
                  </a:lnTo>
                  <a:lnTo>
                    <a:pt x="314054" y="340"/>
                  </a:lnTo>
                  <a:lnTo>
                    <a:pt x="314054" y="128925"/>
                  </a:lnTo>
                  <a:lnTo>
                    <a:pt x="113186" y="244636"/>
                  </a:lnTo>
                  <a:lnTo>
                    <a:pt x="113186" y="68115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54"/>
            <p:cNvSpPr/>
            <p:nvPr/>
          </p:nvSpPr>
          <p:spPr>
            <a:xfrm>
              <a:off x="6746742" y="12590254"/>
              <a:ext cx="146121" cy="195038"/>
            </a:xfrm>
            <a:custGeom>
              <a:rect b="b" l="l" r="r" t="t"/>
              <a:pathLst>
                <a:path extrusionOk="0" h="195038" w="146121">
                  <a:moveTo>
                    <a:pt x="109251" y="195039"/>
                  </a:moveTo>
                  <a:lnTo>
                    <a:pt x="109251" y="112748"/>
                  </a:lnTo>
                  <a:lnTo>
                    <a:pt x="36919" y="112748"/>
                  </a:lnTo>
                  <a:lnTo>
                    <a:pt x="36919" y="195039"/>
                  </a:lnTo>
                  <a:lnTo>
                    <a:pt x="0" y="195039"/>
                  </a:lnTo>
                  <a:lnTo>
                    <a:pt x="0" y="0"/>
                  </a:lnTo>
                  <a:lnTo>
                    <a:pt x="36919" y="0"/>
                  </a:lnTo>
                  <a:lnTo>
                    <a:pt x="36919" y="80250"/>
                  </a:lnTo>
                  <a:lnTo>
                    <a:pt x="109251" y="80250"/>
                  </a:lnTo>
                  <a:lnTo>
                    <a:pt x="109251" y="0"/>
                  </a:lnTo>
                  <a:lnTo>
                    <a:pt x="146121" y="0"/>
                  </a:lnTo>
                  <a:lnTo>
                    <a:pt x="146121" y="19503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54"/>
            <p:cNvSpPr/>
            <p:nvPr/>
          </p:nvSpPr>
          <p:spPr>
            <a:xfrm>
              <a:off x="6916472" y="12639560"/>
              <a:ext cx="111436" cy="148598"/>
            </a:xfrm>
            <a:custGeom>
              <a:rect b="b" l="l" r="r" t="t"/>
              <a:pathLst>
                <a:path extrusionOk="0" h="148598" w="111436">
                  <a:moveTo>
                    <a:pt x="111437" y="145733"/>
                  </a:moveTo>
                  <a:lnTo>
                    <a:pt x="82290" y="145733"/>
                  </a:lnTo>
                  <a:lnTo>
                    <a:pt x="79667" y="136017"/>
                  </a:lnTo>
                  <a:cubicBezTo>
                    <a:pt x="67003" y="144212"/>
                    <a:pt x="52245" y="148579"/>
                    <a:pt x="37162" y="148599"/>
                  </a:cubicBezTo>
                  <a:cubicBezTo>
                    <a:pt x="11124" y="148599"/>
                    <a:pt x="0" y="130722"/>
                    <a:pt x="0" y="106142"/>
                  </a:cubicBezTo>
                  <a:cubicBezTo>
                    <a:pt x="0" y="76995"/>
                    <a:pt x="12582" y="66017"/>
                    <a:pt x="41582" y="66017"/>
                  </a:cubicBezTo>
                  <a:lnTo>
                    <a:pt x="75587" y="66017"/>
                  </a:lnTo>
                  <a:lnTo>
                    <a:pt x="75587" y="51055"/>
                  </a:lnTo>
                  <a:cubicBezTo>
                    <a:pt x="75587" y="35267"/>
                    <a:pt x="71215" y="29681"/>
                    <a:pt x="48335" y="29681"/>
                  </a:cubicBezTo>
                  <a:cubicBezTo>
                    <a:pt x="35057" y="29822"/>
                    <a:pt x="21828" y="31289"/>
                    <a:pt x="8841" y="34053"/>
                  </a:cubicBezTo>
                  <a:lnTo>
                    <a:pt x="4421" y="6849"/>
                  </a:lnTo>
                  <a:cubicBezTo>
                    <a:pt x="20377" y="2375"/>
                    <a:pt x="36864" y="73"/>
                    <a:pt x="53435" y="0"/>
                  </a:cubicBezTo>
                  <a:cubicBezTo>
                    <a:pt x="98224" y="0"/>
                    <a:pt x="111437" y="15836"/>
                    <a:pt x="111437" y="51541"/>
                  </a:cubicBezTo>
                  <a:close/>
                  <a:moveTo>
                    <a:pt x="75684" y="91860"/>
                  </a:moveTo>
                  <a:lnTo>
                    <a:pt x="49355" y="91860"/>
                  </a:lnTo>
                  <a:cubicBezTo>
                    <a:pt x="37599" y="91860"/>
                    <a:pt x="34393" y="95066"/>
                    <a:pt x="34393" y="105948"/>
                  </a:cubicBezTo>
                  <a:cubicBezTo>
                    <a:pt x="34393" y="115906"/>
                    <a:pt x="37599" y="120278"/>
                    <a:pt x="48966" y="120278"/>
                  </a:cubicBezTo>
                  <a:cubicBezTo>
                    <a:pt x="58429" y="120156"/>
                    <a:pt x="67706" y="117630"/>
                    <a:pt x="75927" y="11294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54"/>
            <p:cNvSpPr/>
            <p:nvPr/>
          </p:nvSpPr>
          <p:spPr>
            <a:xfrm>
              <a:off x="7047825" y="12639559"/>
              <a:ext cx="100944" cy="148696"/>
            </a:xfrm>
            <a:custGeom>
              <a:rect b="b" l="l" r="r" t="t"/>
              <a:pathLst>
                <a:path extrusionOk="0" h="148696" w="100944">
                  <a:moveTo>
                    <a:pt x="49160" y="148697"/>
                  </a:moveTo>
                  <a:cubicBezTo>
                    <a:pt x="32459" y="148410"/>
                    <a:pt x="15890" y="145646"/>
                    <a:pt x="0" y="140487"/>
                  </a:cubicBezTo>
                  <a:lnTo>
                    <a:pt x="4858" y="113235"/>
                  </a:lnTo>
                  <a:cubicBezTo>
                    <a:pt x="18663" y="117209"/>
                    <a:pt x="32950" y="119283"/>
                    <a:pt x="47314" y="119404"/>
                  </a:cubicBezTo>
                  <a:cubicBezTo>
                    <a:pt x="63151" y="119404"/>
                    <a:pt x="65482" y="115907"/>
                    <a:pt x="65482" y="104831"/>
                  </a:cubicBezTo>
                  <a:cubicBezTo>
                    <a:pt x="65482" y="96087"/>
                    <a:pt x="63734" y="91667"/>
                    <a:pt x="40611" y="86129"/>
                  </a:cubicBezTo>
                  <a:cubicBezTo>
                    <a:pt x="5732" y="77628"/>
                    <a:pt x="1749" y="68835"/>
                    <a:pt x="1749" y="41292"/>
                  </a:cubicBezTo>
                  <a:cubicBezTo>
                    <a:pt x="1749" y="12582"/>
                    <a:pt x="14330" y="1"/>
                    <a:pt x="55184" y="1"/>
                  </a:cubicBezTo>
                  <a:cubicBezTo>
                    <a:pt x="69573" y="-43"/>
                    <a:pt x="83918" y="1589"/>
                    <a:pt x="97932" y="4859"/>
                  </a:cubicBezTo>
                  <a:lnTo>
                    <a:pt x="94435" y="33228"/>
                  </a:lnTo>
                  <a:cubicBezTo>
                    <a:pt x="81479" y="30848"/>
                    <a:pt x="68353" y="29483"/>
                    <a:pt x="55184" y="29147"/>
                  </a:cubicBezTo>
                  <a:cubicBezTo>
                    <a:pt x="39688" y="29147"/>
                    <a:pt x="37016" y="32645"/>
                    <a:pt x="37016" y="41437"/>
                  </a:cubicBezTo>
                  <a:cubicBezTo>
                    <a:pt x="37016" y="52853"/>
                    <a:pt x="37890" y="53728"/>
                    <a:pt x="57224" y="58731"/>
                  </a:cubicBezTo>
                  <a:cubicBezTo>
                    <a:pt x="97058" y="69272"/>
                    <a:pt x="100944" y="74567"/>
                    <a:pt x="100944" y="103811"/>
                  </a:cubicBezTo>
                  <a:cubicBezTo>
                    <a:pt x="100750" y="131694"/>
                    <a:pt x="92249" y="148697"/>
                    <a:pt x="49160" y="14869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54"/>
            <p:cNvSpPr/>
            <p:nvPr/>
          </p:nvSpPr>
          <p:spPr>
            <a:xfrm>
              <a:off x="7170532" y="12579567"/>
              <a:ext cx="120083" cy="205725"/>
            </a:xfrm>
            <a:custGeom>
              <a:rect b="b" l="l" r="r" t="t"/>
              <a:pathLst>
                <a:path extrusionOk="0" h="205725" w="120083">
                  <a:moveTo>
                    <a:pt x="84331" y="205726"/>
                  </a:moveTo>
                  <a:lnTo>
                    <a:pt x="84331" y="106190"/>
                  </a:lnTo>
                  <a:cubicBezTo>
                    <a:pt x="84331" y="98564"/>
                    <a:pt x="81124" y="94775"/>
                    <a:pt x="72915" y="94775"/>
                  </a:cubicBezTo>
                  <a:cubicBezTo>
                    <a:pt x="64705" y="94775"/>
                    <a:pt x="48626" y="100021"/>
                    <a:pt x="35704" y="106773"/>
                  </a:cubicBezTo>
                  <a:lnTo>
                    <a:pt x="35704" y="205726"/>
                  </a:lnTo>
                  <a:lnTo>
                    <a:pt x="0" y="205726"/>
                  </a:lnTo>
                  <a:lnTo>
                    <a:pt x="0" y="4858"/>
                  </a:lnTo>
                  <a:lnTo>
                    <a:pt x="35704" y="0"/>
                  </a:lnTo>
                  <a:lnTo>
                    <a:pt x="35704" y="74129"/>
                  </a:lnTo>
                  <a:cubicBezTo>
                    <a:pt x="51852" y="65701"/>
                    <a:pt x="69636" y="60882"/>
                    <a:pt x="87828" y="59993"/>
                  </a:cubicBezTo>
                  <a:cubicBezTo>
                    <a:pt x="111583" y="59993"/>
                    <a:pt x="120084" y="76704"/>
                    <a:pt x="120084" y="102158"/>
                  </a:cubicBezTo>
                  <a:lnTo>
                    <a:pt x="120084" y="2057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54"/>
            <p:cNvSpPr/>
            <p:nvPr/>
          </p:nvSpPr>
          <p:spPr>
            <a:xfrm>
              <a:off x="7317091" y="12581267"/>
              <a:ext cx="35753" cy="204025"/>
            </a:xfrm>
            <a:custGeom>
              <a:rect b="b" l="l" r="r" t="t"/>
              <a:pathLst>
                <a:path extrusionOk="0" h="204025" w="35753">
                  <a:moveTo>
                    <a:pt x="0" y="41194"/>
                  </a:moveTo>
                  <a:lnTo>
                    <a:pt x="0" y="0"/>
                  </a:lnTo>
                  <a:lnTo>
                    <a:pt x="35753" y="0"/>
                  </a:lnTo>
                  <a:lnTo>
                    <a:pt x="35753" y="41291"/>
                  </a:lnTo>
                  <a:close/>
                  <a:moveTo>
                    <a:pt x="0" y="204026"/>
                  </a:moveTo>
                  <a:lnTo>
                    <a:pt x="0" y="61402"/>
                  </a:lnTo>
                  <a:lnTo>
                    <a:pt x="35753" y="61402"/>
                  </a:lnTo>
                  <a:lnTo>
                    <a:pt x="35753" y="20402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54"/>
            <p:cNvSpPr/>
            <p:nvPr/>
          </p:nvSpPr>
          <p:spPr>
            <a:xfrm>
              <a:off x="7377569" y="12587339"/>
              <a:ext cx="122415" cy="201159"/>
            </a:xfrm>
            <a:custGeom>
              <a:rect b="b" l="l" r="r" t="t"/>
              <a:pathLst>
                <a:path extrusionOk="0" h="201159" w="122415">
                  <a:moveTo>
                    <a:pt x="0" y="56544"/>
                  </a:moveTo>
                  <a:cubicBezTo>
                    <a:pt x="0" y="20791"/>
                    <a:pt x="20791" y="0"/>
                    <a:pt x="69417" y="0"/>
                  </a:cubicBezTo>
                  <a:cubicBezTo>
                    <a:pt x="87279" y="-15"/>
                    <a:pt x="105078" y="2157"/>
                    <a:pt x="122415" y="6461"/>
                  </a:cubicBezTo>
                  <a:lnTo>
                    <a:pt x="118335" y="38376"/>
                  </a:lnTo>
                  <a:cubicBezTo>
                    <a:pt x="102581" y="35418"/>
                    <a:pt x="86609" y="33791"/>
                    <a:pt x="70583" y="33519"/>
                  </a:cubicBezTo>
                  <a:cubicBezTo>
                    <a:pt x="45129" y="33519"/>
                    <a:pt x="36919" y="42311"/>
                    <a:pt x="36919" y="63102"/>
                  </a:cubicBezTo>
                  <a:lnTo>
                    <a:pt x="36919" y="138106"/>
                  </a:lnTo>
                  <a:cubicBezTo>
                    <a:pt x="36919" y="158897"/>
                    <a:pt x="45129" y="167641"/>
                    <a:pt x="70583" y="167641"/>
                  </a:cubicBezTo>
                  <a:cubicBezTo>
                    <a:pt x="86609" y="167345"/>
                    <a:pt x="102581" y="165722"/>
                    <a:pt x="118335" y="162783"/>
                  </a:cubicBezTo>
                  <a:lnTo>
                    <a:pt x="122415" y="194699"/>
                  </a:lnTo>
                  <a:cubicBezTo>
                    <a:pt x="105078" y="199003"/>
                    <a:pt x="87279" y="201174"/>
                    <a:pt x="69417" y="201160"/>
                  </a:cubicBezTo>
                  <a:cubicBezTo>
                    <a:pt x="20840" y="201160"/>
                    <a:pt x="0" y="180368"/>
                    <a:pt x="0" y="14461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54"/>
            <p:cNvSpPr/>
            <p:nvPr/>
          </p:nvSpPr>
          <p:spPr>
            <a:xfrm>
              <a:off x="7511109" y="12639754"/>
              <a:ext cx="124212" cy="148501"/>
            </a:xfrm>
            <a:custGeom>
              <a:rect b="b" l="l" r="r" t="t"/>
              <a:pathLst>
                <a:path extrusionOk="0" h="148501" w="124212">
                  <a:moveTo>
                    <a:pt x="62082" y="148501"/>
                  </a:moveTo>
                  <a:cubicBezTo>
                    <a:pt x="13213" y="148501"/>
                    <a:pt x="0" y="121541"/>
                    <a:pt x="0" y="92249"/>
                  </a:cubicBezTo>
                  <a:lnTo>
                    <a:pt x="0" y="56253"/>
                  </a:lnTo>
                  <a:cubicBezTo>
                    <a:pt x="0" y="27106"/>
                    <a:pt x="13213" y="0"/>
                    <a:pt x="62082" y="0"/>
                  </a:cubicBezTo>
                  <a:cubicBezTo>
                    <a:pt x="110951" y="0"/>
                    <a:pt x="124213" y="26961"/>
                    <a:pt x="124213" y="56253"/>
                  </a:cubicBezTo>
                  <a:lnTo>
                    <a:pt x="124213" y="92103"/>
                  </a:lnTo>
                  <a:cubicBezTo>
                    <a:pt x="124213" y="121541"/>
                    <a:pt x="111000" y="148501"/>
                    <a:pt x="62082" y="148501"/>
                  </a:cubicBezTo>
                  <a:close/>
                  <a:moveTo>
                    <a:pt x="62082" y="30458"/>
                  </a:moveTo>
                  <a:cubicBezTo>
                    <a:pt x="43088" y="30458"/>
                    <a:pt x="35753" y="38959"/>
                    <a:pt x="35753" y="55087"/>
                  </a:cubicBezTo>
                  <a:lnTo>
                    <a:pt x="35753" y="93415"/>
                  </a:lnTo>
                  <a:cubicBezTo>
                    <a:pt x="35753" y="109542"/>
                    <a:pt x="43088" y="118043"/>
                    <a:pt x="62082" y="118043"/>
                  </a:cubicBezTo>
                  <a:cubicBezTo>
                    <a:pt x="81076" y="118043"/>
                    <a:pt x="88460" y="109542"/>
                    <a:pt x="88460" y="93415"/>
                  </a:cubicBezTo>
                  <a:lnTo>
                    <a:pt x="88460" y="55087"/>
                  </a:lnTo>
                  <a:cubicBezTo>
                    <a:pt x="88460" y="38959"/>
                    <a:pt x="81124" y="30458"/>
                    <a:pt x="62082" y="304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54"/>
            <p:cNvSpPr/>
            <p:nvPr/>
          </p:nvSpPr>
          <p:spPr>
            <a:xfrm>
              <a:off x="7656501" y="12639754"/>
              <a:ext cx="73497" cy="145538"/>
            </a:xfrm>
            <a:custGeom>
              <a:rect b="b" l="l" r="r" t="t"/>
              <a:pathLst>
                <a:path extrusionOk="0" h="145538" w="73497">
                  <a:moveTo>
                    <a:pt x="73498" y="32790"/>
                  </a:moveTo>
                  <a:cubicBezTo>
                    <a:pt x="60396" y="38760"/>
                    <a:pt x="47761" y="45712"/>
                    <a:pt x="35704" y="53581"/>
                  </a:cubicBezTo>
                  <a:lnTo>
                    <a:pt x="35704" y="145538"/>
                  </a:lnTo>
                  <a:lnTo>
                    <a:pt x="0" y="145538"/>
                  </a:lnTo>
                  <a:lnTo>
                    <a:pt x="0" y="2915"/>
                  </a:lnTo>
                  <a:lnTo>
                    <a:pt x="30167" y="2915"/>
                  </a:lnTo>
                  <a:lnTo>
                    <a:pt x="32498" y="18751"/>
                  </a:lnTo>
                  <a:cubicBezTo>
                    <a:pt x="44133" y="10896"/>
                    <a:pt x="56739" y="4595"/>
                    <a:pt x="7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54"/>
            <p:cNvSpPr/>
            <p:nvPr/>
          </p:nvSpPr>
          <p:spPr>
            <a:xfrm>
              <a:off x="7744718" y="12639754"/>
              <a:ext cx="120957" cy="208106"/>
            </a:xfrm>
            <a:custGeom>
              <a:rect b="b" l="l" r="r" t="t"/>
              <a:pathLst>
                <a:path extrusionOk="0" h="208106" w="120957">
                  <a:moveTo>
                    <a:pt x="120958" y="98127"/>
                  </a:moveTo>
                  <a:cubicBezTo>
                    <a:pt x="120958" y="129751"/>
                    <a:pt x="106871" y="148501"/>
                    <a:pt x="73789" y="148501"/>
                  </a:cubicBezTo>
                  <a:cubicBezTo>
                    <a:pt x="60989" y="148385"/>
                    <a:pt x="48233" y="147000"/>
                    <a:pt x="35704" y="144373"/>
                  </a:cubicBezTo>
                  <a:lnTo>
                    <a:pt x="35704" y="203248"/>
                  </a:lnTo>
                  <a:lnTo>
                    <a:pt x="0" y="208106"/>
                  </a:lnTo>
                  <a:lnTo>
                    <a:pt x="0" y="2915"/>
                  </a:lnTo>
                  <a:lnTo>
                    <a:pt x="28418" y="2915"/>
                  </a:lnTo>
                  <a:lnTo>
                    <a:pt x="31915" y="14962"/>
                  </a:lnTo>
                  <a:cubicBezTo>
                    <a:pt x="44924" y="5227"/>
                    <a:pt x="60746" y="-24"/>
                    <a:pt x="76995" y="0"/>
                  </a:cubicBezTo>
                  <a:cubicBezTo>
                    <a:pt x="105705" y="0"/>
                    <a:pt x="120958" y="17002"/>
                    <a:pt x="120958" y="49501"/>
                  </a:cubicBezTo>
                  <a:close/>
                  <a:moveTo>
                    <a:pt x="35704" y="114206"/>
                  </a:moveTo>
                  <a:cubicBezTo>
                    <a:pt x="46085" y="116567"/>
                    <a:pt x="56685" y="117849"/>
                    <a:pt x="67328" y="118043"/>
                  </a:cubicBezTo>
                  <a:cubicBezTo>
                    <a:pt x="80250" y="118043"/>
                    <a:pt x="85205" y="111874"/>
                    <a:pt x="85205" y="99001"/>
                  </a:cubicBezTo>
                  <a:lnTo>
                    <a:pt x="85205" y="48626"/>
                  </a:lnTo>
                  <a:cubicBezTo>
                    <a:pt x="85205" y="36919"/>
                    <a:pt x="80833" y="30458"/>
                    <a:pt x="67620" y="30458"/>
                  </a:cubicBezTo>
                  <a:cubicBezTo>
                    <a:pt x="55806" y="30900"/>
                    <a:pt x="44516" y="35452"/>
                    <a:pt x="35704" y="4333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54"/>
            <p:cNvSpPr/>
            <p:nvPr/>
          </p:nvSpPr>
          <p:spPr>
            <a:xfrm>
              <a:off x="7938883" y="12592440"/>
              <a:ext cx="112894" cy="195572"/>
            </a:xfrm>
            <a:custGeom>
              <a:rect b="b" l="l" r="r" t="t"/>
              <a:pathLst>
                <a:path extrusionOk="0" h="195572" w="112894">
                  <a:moveTo>
                    <a:pt x="24532" y="138300"/>
                  </a:moveTo>
                  <a:cubicBezTo>
                    <a:pt x="24532" y="164824"/>
                    <a:pt x="34782" y="173373"/>
                    <a:pt x="65871" y="173373"/>
                  </a:cubicBezTo>
                  <a:cubicBezTo>
                    <a:pt x="80770" y="173169"/>
                    <a:pt x="95630" y="171823"/>
                    <a:pt x="110319" y="169341"/>
                  </a:cubicBezTo>
                  <a:lnTo>
                    <a:pt x="110319" y="169341"/>
                  </a:lnTo>
                  <a:lnTo>
                    <a:pt x="112894" y="190472"/>
                  </a:lnTo>
                  <a:cubicBezTo>
                    <a:pt x="97136" y="193737"/>
                    <a:pt x="81090" y="195447"/>
                    <a:pt x="64997" y="195573"/>
                  </a:cubicBezTo>
                  <a:cubicBezTo>
                    <a:pt x="18508" y="195573"/>
                    <a:pt x="0" y="175608"/>
                    <a:pt x="0" y="139709"/>
                  </a:cubicBezTo>
                  <a:lnTo>
                    <a:pt x="0" y="55913"/>
                  </a:lnTo>
                  <a:cubicBezTo>
                    <a:pt x="0" y="19965"/>
                    <a:pt x="18508" y="0"/>
                    <a:pt x="64997" y="0"/>
                  </a:cubicBezTo>
                  <a:cubicBezTo>
                    <a:pt x="81095" y="121"/>
                    <a:pt x="97140" y="1846"/>
                    <a:pt x="112894" y="5149"/>
                  </a:cubicBezTo>
                  <a:lnTo>
                    <a:pt x="110319" y="26232"/>
                  </a:lnTo>
                  <a:lnTo>
                    <a:pt x="110319" y="26232"/>
                  </a:lnTo>
                  <a:cubicBezTo>
                    <a:pt x="95630" y="23764"/>
                    <a:pt x="80770" y="22433"/>
                    <a:pt x="65871" y="22249"/>
                  </a:cubicBezTo>
                  <a:cubicBezTo>
                    <a:pt x="34782" y="22249"/>
                    <a:pt x="24532" y="30798"/>
                    <a:pt x="24532" y="573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54"/>
            <p:cNvSpPr/>
            <p:nvPr/>
          </p:nvSpPr>
          <p:spPr>
            <a:xfrm>
              <a:off x="8080000" y="12586125"/>
              <a:ext cx="24045" cy="199167"/>
            </a:xfrm>
            <a:custGeom>
              <a:rect b="b" l="l" r="r" t="t"/>
              <a:pathLst>
                <a:path extrusionOk="0" h="199167" w="24045">
                  <a:moveTo>
                    <a:pt x="0" y="199168"/>
                  </a:moveTo>
                  <a:lnTo>
                    <a:pt x="0" y="3449"/>
                  </a:lnTo>
                  <a:lnTo>
                    <a:pt x="24046" y="0"/>
                  </a:lnTo>
                  <a:lnTo>
                    <a:pt x="24046" y="1991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54"/>
            <p:cNvSpPr/>
            <p:nvPr/>
          </p:nvSpPr>
          <p:spPr>
            <a:xfrm>
              <a:off x="8132464" y="12643495"/>
              <a:ext cx="112894" cy="144518"/>
            </a:xfrm>
            <a:custGeom>
              <a:rect b="b" l="l" r="r" t="t"/>
              <a:pathLst>
                <a:path extrusionOk="0" h="144518" w="112894">
                  <a:moveTo>
                    <a:pt x="56447" y="144518"/>
                  </a:moveTo>
                  <a:cubicBezTo>
                    <a:pt x="15982" y="144518"/>
                    <a:pt x="0" y="121444"/>
                    <a:pt x="0" y="92346"/>
                  </a:cubicBezTo>
                  <a:lnTo>
                    <a:pt x="0" y="52172"/>
                  </a:lnTo>
                  <a:cubicBezTo>
                    <a:pt x="0" y="23026"/>
                    <a:pt x="15982" y="0"/>
                    <a:pt x="56447" y="0"/>
                  </a:cubicBezTo>
                  <a:cubicBezTo>
                    <a:pt x="96912" y="0"/>
                    <a:pt x="112894" y="23074"/>
                    <a:pt x="112894" y="52172"/>
                  </a:cubicBezTo>
                  <a:lnTo>
                    <a:pt x="112894" y="92346"/>
                  </a:lnTo>
                  <a:cubicBezTo>
                    <a:pt x="112894" y="121444"/>
                    <a:pt x="96961" y="144518"/>
                    <a:pt x="56447" y="144518"/>
                  </a:cubicBezTo>
                  <a:close/>
                  <a:moveTo>
                    <a:pt x="56447" y="20791"/>
                  </a:moveTo>
                  <a:cubicBezTo>
                    <a:pt x="34782" y="20791"/>
                    <a:pt x="23949" y="31041"/>
                    <a:pt x="23949" y="51298"/>
                  </a:cubicBezTo>
                  <a:lnTo>
                    <a:pt x="23949" y="93220"/>
                  </a:lnTo>
                  <a:cubicBezTo>
                    <a:pt x="23949" y="113477"/>
                    <a:pt x="34782" y="123727"/>
                    <a:pt x="56447" y="123727"/>
                  </a:cubicBezTo>
                  <a:cubicBezTo>
                    <a:pt x="78113" y="123727"/>
                    <a:pt x="88945" y="113477"/>
                    <a:pt x="88945" y="93220"/>
                  </a:cubicBezTo>
                  <a:lnTo>
                    <a:pt x="88945" y="51298"/>
                  </a:lnTo>
                  <a:cubicBezTo>
                    <a:pt x="88945" y="31041"/>
                    <a:pt x="78113" y="20791"/>
                    <a:pt x="56447" y="207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54"/>
            <p:cNvSpPr/>
            <p:nvPr/>
          </p:nvSpPr>
          <p:spPr>
            <a:xfrm>
              <a:off x="8272416" y="12646312"/>
              <a:ext cx="107841" cy="141797"/>
            </a:xfrm>
            <a:custGeom>
              <a:rect b="b" l="l" r="r" t="t"/>
              <a:pathLst>
                <a:path extrusionOk="0" h="141797" w="107841">
                  <a:moveTo>
                    <a:pt x="23997" y="0"/>
                  </a:moveTo>
                  <a:lnTo>
                    <a:pt x="23997" y="106093"/>
                  </a:lnTo>
                  <a:cubicBezTo>
                    <a:pt x="23997" y="115226"/>
                    <a:pt x="28564" y="118918"/>
                    <a:pt x="37405" y="118918"/>
                  </a:cubicBezTo>
                  <a:cubicBezTo>
                    <a:pt x="47703" y="118918"/>
                    <a:pt x="69077" y="112651"/>
                    <a:pt x="83893" y="104927"/>
                  </a:cubicBezTo>
                  <a:lnTo>
                    <a:pt x="83893" y="0"/>
                  </a:lnTo>
                  <a:lnTo>
                    <a:pt x="107842" y="0"/>
                  </a:lnTo>
                  <a:lnTo>
                    <a:pt x="107842" y="138980"/>
                  </a:lnTo>
                  <a:lnTo>
                    <a:pt x="88411" y="138980"/>
                  </a:lnTo>
                  <a:lnTo>
                    <a:pt x="86128" y="126982"/>
                  </a:lnTo>
                  <a:lnTo>
                    <a:pt x="86128" y="126982"/>
                  </a:lnTo>
                  <a:cubicBezTo>
                    <a:pt x="70729" y="134414"/>
                    <a:pt x="46780" y="141798"/>
                    <a:pt x="30264" y="141798"/>
                  </a:cubicBezTo>
                  <a:cubicBezTo>
                    <a:pt x="8015" y="141798"/>
                    <a:pt x="0" y="127856"/>
                    <a:pt x="0" y="106482"/>
                  </a:cubicBezTo>
                  <a:lnTo>
                    <a:pt x="0" y="9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54"/>
            <p:cNvSpPr/>
            <p:nvPr/>
          </p:nvSpPr>
          <p:spPr>
            <a:xfrm>
              <a:off x="8408190" y="12586125"/>
              <a:ext cx="108765" cy="201988"/>
            </a:xfrm>
            <a:custGeom>
              <a:rect b="b" l="l" r="r" t="t"/>
              <a:pathLst>
                <a:path extrusionOk="0" h="201988" w="108765">
                  <a:moveTo>
                    <a:pt x="0" y="102693"/>
                  </a:moveTo>
                  <a:cubicBezTo>
                    <a:pt x="0" y="75004"/>
                    <a:pt x="12582" y="57370"/>
                    <a:pt x="45080" y="57370"/>
                  </a:cubicBezTo>
                  <a:cubicBezTo>
                    <a:pt x="58395" y="57603"/>
                    <a:pt x="71662" y="59036"/>
                    <a:pt x="84719" y="61645"/>
                  </a:cubicBezTo>
                  <a:lnTo>
                    <a:pt x="84719" y="3352"/>
                  </a:lnTo>
                  <a:lnTo>
                    <a:pt x="108765" y="0"/>
                  </a:lnTo>
                  <a:lnTo>
                    <a:pt x="108765" y="199168"/>
                  </a:lnTo>
                  <a:lnTo>
                    <a:pt x="88508" y="199168"/>
                  </a:lnTo>
                  <a:lnTo>
                    <a:pt x="86517" y="186586"/>
                  </a:lnTo>
                  <a:lnTo>
                    <a:pt x="86517" y="186586"/>
                  </a:lnTo>
                  <a:cubicBezTo>
                    <a:pt x="73376" y="196724"/>
                    <a:pt x="57210" y="202150"/>
                    <a:pt x="40611" y="201985"/>
                  </a:cubicBezTo>
                  <a:cubicBezTo>
                    <a:pt x="13213" y="201985"/>
                    <a:pt x="97" y="187412"/>
                    <a:pt x="97" y="159529"/>
                  </a:cubicBezTo>
                  <a:close/>
                  <a:moveTo>
                    <a:pt x="84719" y="82582"/>
                  </a:moveTo>
                  <a:lnTo>
                    <a:pt x="84719" y="82582"/>
                  </a:lnTo>
                  <a:cubicBezTo>
                    <a:pt x="72123" y="80056"/>
                    <a:pt x="59333" y="78628"/>
                    <a:pt x="46489" y="78307"/>
                  </a:cubicBezTo>
                  <a:cubicBezTo>
                    <a:pt x="30507" y="78307"/>
                    <a:pt x="23949" y="85739"/>
                    <a:pt x="23949" y="102596"/>
                  </a:cubicBezTo>
                  <a:lnTo>
                    <a:pt x="23949" y="159334"/>
                  </a:lnTo>
                  <a:cubicBezTo>
                    <a:pt x="23949" y="173567"/>
                    <a:pt x="28515" y="180708"/>
                    <a:pt x="45372" y="180708"/>
                  </a:cubicBezTo>
                  <a:cubicBezTo>
                    <a:pt x="59979" y="179824"/>
                    <a:pt x="73852" y="174000"/>
                    <a:pt x="84719" y="16419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54"/>
            <p:cNvSpPr/>
            <p:nvPr/>
          </p:nvSpPr>
          <p:spPr>
            <a:xfrm>
              <a:off x="8598273" y="12595306"/>
              <a:ext cx="123726" cy="190035"/>
            </a:xfrm>
            <a:custGeom>
              <a:rect b="b" l="l" r="r" t="t"/>
              <a:pathLst>
                <a:path extrusionOk="0" h="190035" w="123726">
                  <a:moveTo>
                    <a:pt x="0" y="0"/>
                  </a:moveTo>
                  <a:lnTo>
                    <a:pt x="68689" y="0"/>
                  </a:lnTo>
                  <a:cubicBezTo>
                    <a:pt x="109445" y="0"/>
                    <a:pt x="123727" y="17682"/>
                    <a:pt x="123727" y="46732"/>
                  </a:cubicBezTo>
                  <a:lnTo>
                    <a:pt x="123727" y="74955"/>
                  </a:lnTo>
                  <a:cubicBezTo>
                    <a:pt x="123727" y="104344"/>
                    <a:pt x="109445" y="122027"/>
                    <a:pt x="68689" y="122027"/>
                  </a:cubicBezTo>
                  <a:lnTo>
                    <a:pt x="24483" y="122027"/>
                  </a:lnTo>
                  <a:lnTo>
                    <a:pt x="24483" y="190035"/>
                  </a:lnTo>
                  <a:lnTo>
                    <a:pt x="194" y="190035"/>
                  </a:lnTo>
                  <a:close/>
                  <a:moveTo>
                    <a:pt x="68009" y="21957"/>
                  </a:moveTo>
                  <a:lnTo>
                    <a:pt x="24677" y="21957"/>
                  </a:lnTo>
                  <a:lnTo>
                    <a:pt x="24677" y="100070"/>
                  </a:lnTo>
                  <a:lnTo>
                    <a:pt x="68009" y="100070"/>
                  </a:lnTo>
                  <a:cubicBezTo>
                    <a:pt x="91423" y="100070"/>
                    <a:pt x="99390" y="93512"/>
                    <a:pt x="99390" y="74955"/>
                  </a:cubicBezTo>
                  <a:lnTo>
                    <a:pt x="99390" y="47023"/>
                  </a:lnTo>
                  <a:cubicBezTo>
                    <a:pt x="99195" y="28224"/>
                    <a:pt x="91229" y="21957"/>
                    <a:pt x="67814" y="2195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54"/>
            <p:cNvSpPr/>
            <p:nvPr/>
          </p:nvSpPr>
          <p:spPr>
            <a:xfrm>
              <a:off x="8745658" y="12586125"/>
              <a:ext cx="23900" cy="199167"/>
            </a:xfrm>
            <a:custGeom>
              <a:rect b="b" l="l" r="r" t="t"/>
              <a:pathLst>
                <a:path extrusionOk="0" h="199167" w="23900">
                  <a:moveTo>
                    <a:pt x="0" y="199168"/>
                  </a:moveTo>
                  <a:lnTo>
                    <a:pt x="0" y="3449"/>
                  </a:lnTo>
                  <a:lnTo>
                    <a:pt x="23900" y="0"/>
                  </a:lnTo>
                  <a:lnTo>
                    <a:pt x="23900" y="1991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54"/>
            <p:cNvSpPr/>
            <p:nvPr/>
          </p:nvSpPr>
          <p:spPr>
            <a:xfrm>
              <a:off x="8797198" y="12643155"/>
              <a:ext cx="103518" cy="144384"/>
            </a:xfrm>
            <a:custGeom>
              <a:rect b="b" l="l" r="r" t="t"/>
              <a:pathLst>
                <a:path extrusionOk="0" h="144384" w="103518">
                  <a:moveTo>
                    <a:pt x="103519" y="141506"/>
                  </a:moveTo>
                  <a:lnTo>
                    <a:pt x="83262" y="141506"/>
                  </a:lnTo>
                  <a:lnTo>
                    <a:pt x="81853" y="131256"/>
                  </a:lnTo>
                  <a:lnTo>
                    <a:pt x="81853" y="131256"/>
                  </a:lnTo>
                  <a:cubicBezTo>
                    <a:pt x="68519" y="140088"/>
                    <a:pt x="52814" y="144659"/>
                    <a:pt x="36822" y="144372"/>
                  </a:cubicBezTo>
                  <a:cubicBezTo>
                    <a:pt x="10881" y="144372"/>
                    <a:pt x="0" y="128973"/>
                    <a:pt x="0" y="104442"/>
                  </a:cubicBezTo>
                  <a:cubicBezTo>
                    <a:pt x="0" y="75684"/>
                    <a:pt x="14573" y="65580"/>
                    <a:pt x="42505" y="65580"/>
                  </a:cubicBezTo>
                  <a:lnTo>
                    <a:pt x="79570" y="65580"/>
                  </a:lnTo>
                  <a:lnTo>
                    <a:pt x="79570" y="43914"/>
                  </a:lnTo>
                  <a:cubicBezTo>
                    <a:pt x="79570" y="26523"/>
                    <a:pt x="71895" y="20548"/>
                    <a:pt x="49355" y="20548"/>
                  </a:cubicBezTo>
                  <a:cubicBezTo>
                    <a:pt x="35369" y="20796"/>
                    <a:pt x="21432" y="22326"/>
                    <a:pt x="7724" y="25115"/>
                  </a:cubicBezTo>
                  <a:lnTo>
                    <a:pt x="5149" y="6024"/>
                  </a:lnTo>
                  <a:cubicBezTo>
                    <a:pt x="20063" y="2215"/>
                    <a:pt x="35374" y="194"/>
                    <a:pt x="50764" y="0"/>
                  </a:cubicBezTo>
                  <a:cubicBezTo>
                    <a:pt x="90403" y="0"/>
                    <a:pt x="103519" y="15399"/>
                    <a:pt x="103519" y="45080"/>
                  </a:cubicBezTo>
                  <a:close/>
                  <a:moveTo>
                    <a:pt x="79570" y="85351"/>
                  </a:moveTo>
                  <a:lnTo>
                    <a:pt x="44206" y="85351"/>
                  </a:lnTo>
                  <a:cubicBezTo>
                    <a:pt x="29632" y="85351"/>
                    <a:pt x="23949" y="89917"/>
                    <a:pt x="23949" y="103907"/>
                  </a:cubicBezTo>
                  <a:cubicBezTo>
                    <a:pt x="23949" y="117898"/>
                    <a:pt x="26523" y="123873"/>
                    <a:pt x="43380" y="123873"/>
                  </a:cubicBezTo>
                  <a:cubicBezTo>
                    <a:pt x="56185" y="123465"/>
                    <a:pt x="68630" y="119510"/>
                    <a:pt x="79327" y="11245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54"/>
            <p:cNvSpPr/>
            <p:nvPr/>
          </p:nvSpPr>
          <p:spPr>
            <a:xfrm>
              <a:off x="8917282" y="12608907"/>
              <a:ext cx="87973" cy="179105"/>
            </a:xfrm>
            <a:custGeom>
              <a:rect b="b" l="l" r="r" t="t"/>
              <a:pathLst>
                <a:path extrusionOk="0" h="179105" w="87973">
                  <a:moveTo>
                    <a:pt x="87974" y="174005"/>
                  </a:moveTo>
                  <a:cubicBezTo>
                    <a:pt x="78623" y="177357"/>
                    <a:pt x="68761" y="179081"/>
                    <a:pt x="58827" y="179105"/>
                  </a:cubicBezTo>
                  <a:cubicBezTo>
                    <a:pt x="35413" y="179105"/>
                    <a:pt x="24289" y="170556"/>
                    <a:pt x="24289" y="147481"/>
                  </a:cubicBezTo>
                  <a:lnTo>
                    <a:pt x="24289" y="57370"/>
                  </a:lnTo>
                  <a:lnTo>
                    <a:pt x="0" y="57370"/>
                  </a:lnTo>
                  <a:lnTo>
                    <a:pt x="0" y="37405"/>
                  </a:lnTo>
                  <a:lnTo>
                    <a:pt x="24289" y="37405"/>
                  </a:lnTo>
                  <a:lnTo>
                    <a:pt x="24289" y="3400"/>
                  </a:lnTo>
                  <a:lnTo>
                    <a:pt x="48237" y="0"/>
                  </a:lnTo>
                  <a:lnTo>
                    <a:pt x="48237" y="37599"/>
                  </a:lnTo>
                  <a:lnTo>
                    <a:pt x="86419" y="37599"/>
                  </a:lnTo>
                  <a:lnTo>
                    <a:pt x="84428" y="57564"/>
                  </a:lnTo>
                  <a:lnTo>
                    <a:pt x="48237" y="57564"/>
                  </a:lnTo>
                  <a:lnTo>
                    <a:pt x="48237" y="143692"/>
                  </a:lnTo>
                  <a:cubicBezTo>
                    <a:pt x="48237" y="153942"/>
                    <a:pt x="49695" y="159091"/>
                    <a:pt x="62519" y="159091"/>
                  </a:cubicBezTo>
                  <a:cubicBezTo>
                    <a:pt x="70054" y="158897"/>
                    <a:pt x="77530" y="157736"/>
                    <a:pt x="84768" y="155642"/>
                  </a:cubicBezTo>
                  <a:lnTo>
                    <a:pt x="84768" y="15564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54"/>
            <p:cNvSpPr/>
            <p:nvPr/>
          </p:nvSpPr>
          <p:spPr>
            <a:xfrm>
              <a:off x="9013757" y="12583889"/>
              <a:ext cx="92102" cy="201403"/>
            </a:xfrm>
            <a:custGeom>
              <a:rect b="b" l="l" r="r" t="t"/>
              <a:pathLst>
                <a:path extrusionOk="0" h="201403" w="92102">
                  <a:moveTo>
                    <a:pt x="90160" y="22541"/>
                  </a:moveTo>
                  <a:cubicBezTo>
                    <a:pt x="82553" y="21045"/>
                    <a:pt x="74834" y="20180"/>
                    <a:pt x="67086" y="19966"/>
                  </a:cubicBezTo>
                  <a:cubicBezTo>
                    <a:pt x="52221" y="19966"/>
                    <a:pt x="48529" y="25115"/>
                    <a:pt x="48529" y="39057"/>
                  </a:cubicBezTo>
                  <a:lnTo>
                    <a:pt x="48529" y="62423"/>
                  </a:lnTo>
                  <a:lnTo>
                    <a:pt x="88168" y="62423"/>
                  </a:lnTo>
                  <a:lnTo>
                    <a:pt x="86128" y="82388"/>
                  </a:lnTo>
                  <a:lnTo>
                    <a:pt x="48480" y="82388"/>
                  </a:lnTo>
                  <a:lnTo>
                    <a:pt x="48480" y="201403"/>
                  </a:lnTo>
                  <a:lnTo>
                    <a:pt x="24532" y="201403"/>
                  </a:lnTo>
                  <a:lnTo>
                    <a:pt x="24532" y="82388"/>
                  </a:lnTo>
                  <a:lnTo>
                    <a:pt x="0" y="82388"/>
                  </a:lnTo>
                  <a:lnTo>
                    <a:pt x="1992" y="62423"/>
                  </a:lnTo>
                  <a:lnTo>
                    <a:pt x="24532" y="62423"/>
                  </a:lnTo>
                  <a:lnTo>
                    <a:pt x="24532" y="36774"/>
                  </a:lnTo>
                  <a:cubicBezTo>
                    <a:pt x="24532" y="12242"/>
                    <a:pt x="38231" y="1"/>
                    <a:pt x="63879" y="1"/>
                  </a:cubicBezTo>
                  <a:cubicBezTo>
                    <a:pt x="73430" y="-38"/>
                    <a:pt x="82937" y="1303"/>
                    <a:pt x="92103" y="39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54"/>
            <p:cNvSpPr/>
            <p:nvPr/>
          </p:nvSpPr>
          <p:spPr>
            <a:xfrm>
              <a:off x="9108775" y="12643495"/>
              <a:ext cx="112894" cy="144518"/>
            </a:xfrm>
            <a:custGeom>
              <a:rect b="b" l="l" r="r" t="t"/>
              <a:pathLst>
                <a:path extrusionOk="0" h="144518" w="112894">
                  <a:moveTo>
                    <a:pt x="56447" y="144518"/>
                  </a:moveTo>
                  <a:cubicBezTo>
                    <a:pt x="15982" y="144518"/>
                    <a:pt x="0" y="121444"/>
                    <a:pt x="0" y="92346"/>
                  </a:cubicBezTo>
                  <a:lnTo>
                    <a:pt x="0" y="52172"/>
                  </a:lnTo>
                  <a:cubicBezTo>
                    <a:pt x="0" y="23026"/>
                    <a:pt x="15982" y="0"/>
                    <a:pt x="56447" y="0"/>
                  </a:cubicBezTo>
                  <a:cubicBezTo>
                    <a:pt x="96912" y="0"/>
                    <a:pt x="112894" y="23074"/>
                    <a:pt x="112894" y="52172"/>
                  </a:cubicBezTo>
                  <a:lnTo>
                    <a:pt x="112894" y="92346"/>
                  </a:lnTo>
                  <a:cubicBezTo>
                    <a:pt x="112894" y="121444"/>
                    <a:pt x="96961" y="144518"/>
                    <a:pt x="56447" y="144518"/>
                  </a:cubicBezTo>
                  <a:close/>
                  <a:moveTo>
                    <a:pt x="56447" y="20791"/>
                  </a:moveTo>
                  <a:cubicBezTo>
                    <a:pt x="34781" y="20791"/>
                    <a:pt x="23949" y="31041"/>
                    <a:pt x="23949" y="51298"/>
                  </a:cubicBezTo>
                  <a:lnTo>
                    <a:pt x="23949" y="93220"/>
                  </a:lnTo>
                  <a:cubicBezTo>
                    <a:pt x="23949" y="113477"/>
                    <a:pt x="34781" y="123727"/>
                    <a:pt x="56447" y="123727"/>
                  </a:cubicBezTo>
                  <a:cubicBezTo>
                    <a:pt x="78112" y="123727"/>
                    <a:pt x="88945" y="113477"/>
                    <a:pt x="88945" y="93220"/>
                  </a:cubicBezTo>
                  <a:lnTo>
                    <a:pt x="88945" y="51298"/>
                  </a:lnTo>
                  <a:cubicBezTo>
                    <a:pt x="88945" y="31041"/>
                    <a:pt x="78112" y="20791"/>
                    <a:pt x="56447" y="207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54"/>
            <p:cNvSpPr/>
            <p:nvPr/>
          </p:nvSpPr>
          <p:spPr>
            <a:xfrm>
              <a:off x="9250038" y="12643543"/>
              <a:ext cx="63588" cy="141749"/>
            </a:xfrm>
            <a:custGeom>
              <a:rect b="b" l="l" r="r" t="t"/>
              <a:pathLst>
                <a:path extrusionOk="0" h="141749" w="63588">
                  <a:moveTo>
                    <a:pt x="63588" y="21908"/>
                  </a:moveTo>
                  <a:cubicBezTo>
                    <a:pt x="49777" y="28860"/>
                    <a:pt x="36526" y="36870"/>
                    <a:pt x="23949" y="45857"/>
                  </a:cubicBezTo>
                  <a:lnTo>
                    <a:pt x="23949" y="141749"/>
                  </a:lnTo>
                  <a:lnTo>
                    <a:pt x="0" y="141749"/>
                  </a:lnTo>
                  <a:lnTo>
                    <a:pt x="0" y="2769"/>
                  </a:lnTo>
                  <a:lnTo>
                    <a:pt x="20840" y="2769"/>
                  </a:lnTo>
                  <a:lnTo>
                    <a:pt x="22249" y="22200"/>
                  </a:lnTo>
                  <a:cubicBezTo>
                    <a:pt x="34019" y="13237"/>
                    <a:pt x="46858" y="5776"/>
                    <a:pt x="60479" y="0"/>
                  </a:cubicBezTo>
                  <a:lnTo>
                    <a:pt x="63588" y="2195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54"/>
            <p:cNvSpPr/>
            <p:nvPr/>
          </p:nvSpPr>
          <p:spPr>
            <a:xfrm>
              <a:off x="9328199" y="12643495"/>
              <a:ext cx="191638" cy="141797"/>
            </a:xfrm>
            <a:custGeom>
              <a:rect b="b" l="l" r="r" t="t"/>
              <a:pathLst>
                <a:path extrusionOk="0" h="141797" w="191638">
                  <a:moveTo>
                    <a:pt x="167495" y="141798"/>
                  </a:moveTo>
                  <a:lnTo>
                    <a:pt x="167495" y="35607"/>
                  </a:lnTo>
                  <a:cubicBezTo>
                    <a:pt x="167495" y="26475"/>
                    <a:pt x="162929" y="22783"/>
                    <a:pt x="154088" y="22783"/>
                  </a:cubicBezTo>
                  <a:cubicBezTo>
                    <a:pt x="142672" y="22783"/>
                    <a:pt x="122464" y="29049"/>
                    <a:pt x="107648" y="36773"/>
                  </a:cubicBezTo>
                  <a:lnTo>
                    <a:pt x="107648" y="141798"/>
                  </a:lnTo>
                  <a:lnTo>
                    <a:pt x="83650" y="141798"/>
                  </a:lnTo>
                  <a:lnTo>
                    <a:pt x="83650" y="35607"/>
                  </a:lnTo>
                  <a:cubicBezTo>
                    <a:pt x="83650" y="26475"/>
                    <a:pt x="79133" y="22783"/>
                    <a:pt x="70292" y="22783"/>
                  </a:cubicBezTo>
                  <a:cubicBezTo>
                    <a:pt x="59993" y="22783"/>
                    <a:pt x="38619" y="29049"/>
                    <a:pt x="23803" y="36773"/>
                  </a:cubicBezTo>
                  <a:lnTo>
                    <a:pt x="23803" y="141798"/>
                  </a:lnTo>
                  <a:lnTo>
                    <a:pt x="0" y="141798"/>
                  </a:lnTo>
                  <a:lnTo>
                    <a:pt x="0" y="2818"/>
                  </a:lnTo>
                  <a:lnTo>
                    <a:pt x="19431" y="2818"/>
                  </a:lnTo>
                  <a:lnTo>
                    <a:pt x="21714" y="14816"/>
                  </a:lnTo>
                  <a:lnTo>
                    <a:pt x="21714" y="14816"/>
                  </a:lnTo>
                  <a:cubicBezTo>
                    <a:pt x="37113" y="7384"/>
                    <a:pt x="61062" y="0"/>
                    <a:pt x="77578" y="0"/>
                  </a:cubicBezTo>
                  <a:cubicBezTo>
                    <a:pt x="91860" y="0"/>
                    <a:pt x="100118" y="5392"/>
                    <a:pt x="104102" y="14816"/>
                  </a:cubicBezTo>
                  <a:cubicBezTo>
                    <a:pt x="122017" y="6072"/>
                    <a:pt x="141511" y="1030"/>
                    <a:pt x="161423" y="0"/>
                  </a:cubicBezTo>
                  <a:cubicBezTo>
                    <a:pt x="183672" y="0"/>
                    <a:pt x="191638" y="13942"/>
                    <a:pt x="191638" y="35316"/>
                  </a:cubicBezTo>
                  <a:lnTo>
                    <a:pt x="191638" y="14179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9" name="Google Shape;549;p54"/>
          <p:cNvSpPr txBox="1"/>
          <p:nvPr/>
        </p:nvSpPr>
        <p:spPr>
          <a:xfrm>
            <a:off x="406650" y="4726625"/>
            <a:ext cx="2172600" cy="14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HASHICORP VIRTUAL NETWORK (172.25.16.0/20)</a:t>
            </a:r>
            <a:endParaRPr b="1"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50" name="Google Shape;550;p54"/>
          <p:cNvGrpSpPr/>
          <p:nvPr/>
        </p:nvGrpSpPr>
        <p:grpSpPr>
          <a:xfrm>
            <a:off x="1193896" y="3924334"/>
            <a:ext cx="598121" cy="220842"/>
            <a:chOff x="9906366" y="8648210"/>
            <a:chExt cx="1495302" cy="552104"/>
          </a:xfrm>
        </p:grpSpPr>
        <p:sp>
          <p:nvSpPr>
            <p:cNvPr id="551" name="Google Shape;551;p54"/>
            <p:cNvSpPr/>
            <p:nvPr/>
          </p:nvSpPr>
          <p:spPr>
            <a:xfrm>
              <a:off x="10536646" y="8818938"/>
              <a:ext cx="254346" cy="290851"/>
            </a:xfrm>
            <a:custGeom>
              <a:rect b="b" l="l" r="r" t="t"/>
              <a:pathLst>
                <a:path extrusionOk="0" h="290851" w="254346">
                  <a:moveTo>
                    <a:pt x="197192" y="0"/>
                  </a:moveTo>
                  <a:lnTo>
                    <a:pt x="254346" y="0"/>
                  </a:lnTo>
                  <a:lnTo>
                    <a:pt x="167858" y="290851"/>
                  </a:lnTo>
                  <a:lnTo>
                    <a:pt x="86488" y="290851"/>
                  </a:lnTo>
                  <a:lnTo>
                    <a:pt x="0" y="0"/>
                  </a:lnTo>
                  <a:lnTo>
                    <a:pt x="57154" y="0"/>
                  </a:lnTo>
                  <a:lnTo>
                    <a:pt x="127353" y="24234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54"/>
            <p:cNvSpPr/>
            <p:nvPr/>
          </p:nvSpPr>
          <p:spPr>
            <a:xfrm>
              <a:off x="10783568" y="8892787"/>
              <a:ext cx="166272" cy="221332"/>
            </a:xfrm>
            <a:custGeom>
              <a:rect b="b" l="l" r="r" t="t"/>
              <a:pathLst>
                <a:path extrusionOk="0" h="221332" w="166272">
                  <a:moveTo>
                    <a:pt x="166057" y="217002"/>
                  </a:moveTo>
                  <a:lnTo>
                    <a:pt x="122452" y="217002"/>
                  </a:lnTo>
                  <a:lnTo>
                    <a:pt x="118560" y="202564"/>
                  </a:lnTo>
                  <a:cubicBezTo>
                    <a:pt x="99735" y="214790"/>
                    <a:pt x="77789" y="221308"/>
                    <a:pt x="55352" y="221333"/>
                  </a:cubicBezTo>
                  <a:cubicBezTo>
                    <a:pt x="16577" y="221333"/>
                    <a:pt x="0" y="194695"/>
                    <a:pt x="0" y="158023"/>
                  </a:cubicBezTo>
                  <a:cubicBezTo>
                    <a:pt x="0" y="114709"/>
                    <a:pt x="18739" y="98178"/>
                    <a:pt x="61911" y="98178"/>
                  </a:cubicBezTo>
                  <a:lnTo>
                    <a:pt x="112867" y="98178"/>
                  </a:lnTo>
                  <a:lnTo>
                    <a:pt x="112867" y="75943"/>
                  </a:lnTo>
                  <a:cubicBezTo>
                    <a:pt x="112867" y="52337"/>
                    <a:pt x="106380" y="44036"/>
                    <a:pt x="72361" y="44036"/>
                  </a:cubicBezTo>
                  <a:cubicBezTo>
                    <a:pt x="52563" y="44271"/>
                    <a:pt x="32844" y="46471"/>
                    <a:pt x="13478" y="50605"/>
                  </a:cubicBezTo>
                  <a:lnTo>
                    <a:pt x="6991" y="10034"/>
                  </a:lnTo>
                  <a:cubicBezTo>
                    <a:pt x="30703" y="3452"/>
                    <a:pt x="55179" y="77"/>
                    <a:pt x="79785" y="0"/>
                  </a:cubicBezTo>
                  <a:cubicBezTo>
                    <a:pt x="146453" y="0"/>
                    <a:pt x="166273" y="23534"/>
                    <a:pt x="166273" y="76810"/>
                  </a:cubicBezTo>
                  <a:close/>
                  <a:moveTo>
                    <a:pt x="112867" y="136655"/>
                  </a:moveTo>
                  <a:lnTo>
                    <a:pt x="73659" y="136655"/>
                  </a:lnTo>
                  <a:cubicBezTo>
                    <a:pt x="56217" y="136655"/>
                    <a:pt x="51388" y="141419"/>
                    <a:pt x="51388" y="157590"/>
                  </a:cubicBezTo>
                  <a:cubicBezTo>
                    <a:pt x="51388" y="172461"/>
                    <a:pt x="56217" y="179246"/>
                    <a:pt x="73010" y="179246"/>
                  </a:cubicBezTo>
                  <a:cubicBezTo>
                    <a:pt x="87072" y="179065"/>
                    <a:pt x="100859" y="175314"/>
                    <a:pt x="113083" y="16834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54"/>
            <p:cNvSpPr/>
            <p:nvPr/>
          </p:nvSpPr>
          <p:spPr>
            <a:xfrm>
              <a:off x="10980112" y="8897119"/>
              <a:ext cx="178741" cy="217001"/>
            </a:xfrm>
            <a:custGeom>
              <a:rect b="b" l="l" r="r" t="t"/>
              <a:pathLst>
                <a:path extrusionOk="0" h="217001" w="178741">
                  <a:moveTo>
                    <a:pt x="53190" y="0"/>
                  </a:moveTo>
                  <a:lnTo>
                    <a:pt x="53190" y="148494"/>
                  </a:lnTo>
                  <a:cubicBezTo>
                    <a:pt x="53190" y="159827"/>
                    <a:pt x="58019" y="165458"/>
                    <a:pt x="70199" y="165458"/>
                  </a:cubicBezTo>
                  <a:cubicBezTo>
                    <a:pt x="82380" y="165458"/>
                    <a:pt x="106236" y="157662"/>
                    <a:pt x="125551" y="147555"/>
                  </a:cubicBezTo>
                  <a:lnTo>
                    <a:pt x="125551" y="0"/>
                  </a:lnTo>
                  <a:lnTo>
                    <a:pt x="178742" y="0"/>
                  </a:lnTo>
                  <a:lnTo>
                    <a:pt x="178742" y="212670"/>
                  </a:lnTo>
                  <a:lnTo>
                    <a:pt x="138236" y="212670"/>
                  </a:lnTo>
                  <a:lnTo>
                    <a:pt x="132975" y="194767"/>
                  </a:lnTo>
                  <a:cubicBezTo>
                    <a:pt x="106503" y="208013"/>
                    <a:pt x="77558" y="215586"/>
                    <a:pt x="48001" y="217002"/>
                  </a:cubicBezTo>
                  <a:cubicBezTo>
                    <a:pt x="12685" y="217002"/>
                    <a:pt x="0" y="192096"/>
                    <a:pt x="0" y="1541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54"/>
            <p:cNvSpPr/>
            <p:nvPr/>
          </p:nvSpPr>
          <p:spPr>
            <a:xfrm>
              <a:off x="11187178" y="8802984"/>
              <a:ext cx="53189" cy="306805"/>
            </a:xfrm>
            <a:custGeom>
              <a:rect b="b" l="l" r="r" t="t"/>
              <a:pathLst>
                <a:path extrusionOk="0" h="306805" w="53189">
                  <a:moveTo>
                    <a:pt x="0" y="306805"/>
                  </a:moveTo>
                  <a:lnTo>
                    <a:pt x="0" y="7219"/>
                  </a:lnTo>
                  <a:lnTo>
                    <a:pt x="53190" y="0"/>
                  </a:lnTo>
                  <a:lnTo>
                    <a:pt x="53190" y="3068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54"/>
            <p:cNvSpPr/>
            <p:nvPr/>
          </p:nvSpPr>
          <p:spPr>
            <a:xfrm>
              <a:off x="11262206" y="8837057"/>
              <a:ext cx="139461" cy="277063"/>
            </a:xfrm>
            <a:custGeom>
              <a:rect b="b" l="l" r="r" t="t"/>
              <a:pathLst>
                <a:path extrusionOk="0" h="277063" w="139461">
                  <a:moveTo>
                    <a:pt x="136867" y="268761"/>
                  </a:moveTo>
                  <a:cubicBezTo>
                    <a:pt x="121876" y="274042"/>
                    <a:pt x="106128" y="276846"/>
                    <a:pt x="90236" y="277063"/>
                  </a:cubicBezTo>
                  <a:cubicBezTo>
                    <a:pt x="51388" y="277063"/>
                    <a:pt x="31784" y="258727"/>
                    <a:pt x="31784" y="220755"/>
                  </a:cubicBezTo>
                  <a:lnTo>
                    <a:pt x="31784" y="102437"/>
                  </a:lnTo>
                  <a:lnTo>
                    <a:pt x="0" y="102437"/>
                  </a:lnTo>
                  <a:lnTo>
                    <a:pt x="0" y="60062"/>
                  </a:lnTo>
                  <a:lnTo>
                    <a:pt x="31784" y="60062"/>
                  </a:lnTo>
                  <a:lnTo>
                    <a:pt x="31784" y="7219"/>
                  </a:lnTo>
                  <a:lnTo>
                    <a:pt x="84974" y="0"/>
                  </a:lnTo>
                  <a:lnTo>
                    <a:pt x="84974" y="60278"/>
                  </a:lnTo>
                  <a:lnTo>
                    <a:pt x="139462" y="60278"/>
                  </a:lnTo>
                  <a:lnTo>
                    <a:pt x="136074" y="102437"/>
                  </a:lnTo>
                  <a:lnTo>
                    <a:pt x="85046" y="102437"/>
                  </a:lnTo>
                  <a:lnTo>
                    <a:pt x="85046" y="213753"/>
                  </a:lnTo>
                  <a:cubicBezTo>
                    <a:pt x="83864" y="222967"/>
                    <a:pt x="90365" y="231394"/>
                    <a:pt x="99569" y="232576"/>
                  </a:cubicBezTo>
                  <a:cubicBezTo>
                    <a:pt x="101112" y="232774"/>
                    <a:pt x="102675" y="232756"/>
                    <a:pt x="104218" y="232522"/>
                  </a:cubicBezTo>
                  <a:cubicBezTo>
                    <a:pt x="113234" y="232250"/>
                    <a:pt x="122179" y="230794"/>
                    <a:pt x="130813" y="2281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54"/>
            <p:cNvSpPr/>
            <p:nvPr/>
          </p:nvSpPr>
          <p:spPr>
            <a:xfrm>
              <a:off x="9906366" y="8738952"/>
              <a:ext cx="460619" cy="461362"/>
            </a:xfrm>
            <a:custGeom>
              <a:rect b="b" l="l" r="r" t="t"/>
              <a:pathLst>
                <a:path extrusionOk="0" h="461362" w="460619">
                  <a:moveTo>
                    <a:pt x="0" y="0"/>
                  </a:moveTo>
                  <a:lnTo>
                    <a:pt x="229481" y="461363"/>
                  </a:lnTo>
                  <a:lnTo>
                    <a:pt x="460620" y="0"/>
                  </a:lnTo>
                  <a:close/>
                  <a:moveTo>
                    <a:pt x="256797" y="92547"/>
                  </a:moveTo>
                  <a:lnTo>
                    <a:pt x="283464" y="92547"/>
                  </a:lnTo>
                  <a:lnTo>
                    <a:pt x="283464" y="119329"/>
                  </a:lnTo>
                  <a:lnTo>
                    <a:pt x="256797" y="119329"/>
                  </a:lnTo>
                  <a:close/>
                  <a:moveTo>
                    <a:pt x="203607" y="199532"/>
                  </a:moveTo>
                  <a:lnTo>
                    <a:pt x="176940" y="199532"/>
                  </a:lnTo>
                  <a:lnTo>
                    <a:pt x="176940" y="172822"/>
                  </a:lnTo>
                  <a:lnTo>
                    <a:pt x="203607" y="172822"/>
                  </a:lnTo>
                  <a:close/>
                  <a:moveTo>
                    <a:pt x="203607" y="159467"/>
                  </a:moveTo>
                  <a:lnTo>
                    <a:pt x="176940" y="159467"/>
                  </a:lnTo>
                  <a:lnTo>
                    <a:pt x="176940" y="133045"/>
                  </a:lnTo>
                  <a:lnTo>
                    <a:pt x="203607" y="133045"/>
                  </a:lnTo>
                  <a:close/>
                  <a:moveTo>
                    <a:pt x="203607" y="119329"/>
                  </a:moveTo>
                  <a:lnTo>
                    <a:pt x="176940" y="119329"/>
                  </a:lnTo>
                  <a:lnTo>
                    <a:pt x="176940" y="92547"/>
                  </a:lnTo>
                  <a:lnTo>
                    <a:pt x="203607" y="92547"/>
                  </a:lnTo>
                  <a:close/>
                  <a:moveTo>
                    <a:pt x="243679" y="239669"/>
                  </a:moveTo>
                  <a:lnTo>
                    <a:pt x="216940" y="239669"/>
                  </a:lnTo>
                  <a:lnTo>
                    <a:pt x="216940" y="212959"/>
                  </a:lnTo>
                  <a:lnTo>
                    <a:pt x="243679" y="212959"/>
                  </a:lnTo>
                  <a:close/>
                  <a:moveTo>
                    <a:pt x="243679" y="199532"/>
                  </a:moveTo>
                  <a:lnTo>
                    <a:pt x="216940" y="199532"/>
                  </a:lnTo>
                  <a:lnTo>
                    <a:pt x="216940" y="172822"/>
                  </a:lnTo>
                  <a:lnTo>
                    <a:pt x="243679" y="172822"/>
                  </a:lnTo>
                  <a:close/>
                  <a:moveTo>
                    <a:pt x="243679" y="159467"/>
                  </a:moveTo>
                  <a:lnTo>
                    <a:pt x="216940" y="159467"/>
                  </a:lnTo>
                  <a:lnTo>
                    <a:pt x="216940" y="133045"/>
                  </a:lnTo>
                  <a:lnTo>
                    <a:pt x="243679" y="133045"/>
                  </a:lnTo>
                  <a:close/>
                  <a:moveTo>
                    <a:pt x="243679" y="119329"/>
                  </a:moveTo>
                  <a:lnTo>
                    <a:pt x="216940" y="119329"/>
                  </a:lnTo>
                  <a:lnTo>
                    <a:pt x="216940" y="92547"/>
                  </a:lnTo>
                  <a:lnTo>
                    <a:pt x="243679" y="92547"/>
                  </a:lnTo>
                  <a:close/>
                  <a:moveTo>
                    <a:pt x="256797" y="133045"/>
                  </a:moveTo>
                  <a:lnTo>
                    <a:pt x="283464" y="133045"/>
                  </a:lnTo>
                  <a:lnTo>
                    <a:pt x="283464" y="159827"/>
                  </a:lnTo>
                  <a:lnTo>
                    <a:pt x="256797" y="159827"/>
                  </a:lnTo>
                  <a:close/>
                  <a:moveTo>
                    <a:pt x="256797" y="199893"/>
                  </a:moveTo>
                  <a:lnTo>
                    <a:pt x="256797" y="173183"/>
                  </a:lnTo>
                  <a:lnTo>
                    <a:pt x="283536" y="173183"/>
                  </a:lnTo>
                  <a:lnTo>
                    <a:pt x="283536" y="19989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54"/>
            <p:cNvSpPr/>
            <p:nvPr/>
          </p:nvSpPr>
          <p:spPr>
            <a:xfrm>
              <a:off x="10536646" y="8648210"/>
              <a:ext cx="596549" cy="130229"/>
            </a:xfrm>
            <a:custGeom>
              <a:rect b="b" l="l" r="r" t="t"/>
              <a:pathLst>
                <a:path extrusionOk="0" h="130229" w="596549">
                  <a:moveTo>
                    <a:pt x="56361" y="99477"/>
                  </a:moveTo>
                  <a:lnTo>
                    <a:pt x="56361" y="58618"/>
                  </a:lnTo>
                  <a:lnTo>
                    <a:pt x="19027" y="58618"/>
                  </a:lnTo>
                  <a:lnTo>
                    <a:pt x="19027" y="99477"/>
                  </a:lnTo>
                  <a:lnTo>
                    <a:pt x="0" y="99477"/>
                  </a:lnTo>
                  <a:lnTo>
                    <a:pt x="0" y="1372"/>
                  </a:lnTo>
                  <a:lnTo>
                    <a:pt x="19027" y="1372"/>
                  </a:lnTo>
                  <a:lnTo>
                    <a:pt x="19027" y="42520"/>
                  </a:lnTo>
                  <a:lnTo>
                    <a:pt x="56361" y="42520"/>
                  </a:lnTo>
                  <a:lnTo>
                    <a:pt x="56361" y="1372"/>
                  </a:lnTo>
                  <a:lnTo>
                    <a:pt x="75389" y="1372"/>
                  </a:lnTo>
                  <a:lnTo>
                    <a:pt x="75389" y="99477"/>
                  </a:lnTo>
                  <a:close/>
                  <a:moveTo>
                    <a:pt x="145155" y="99477"/>
                  </a:moveTo>
                  <a:lnTo>
                    <a:pt x="130020" y="99477"/>
                  </a:lnTo>
                  <a:lnTo>
                    <a:pt x="128723" y="94640"/>
                  </a:lnTo>
                  <a:cubicBezTo>
                    <a:pt x="122236" y="98695"/>
                    <a:pt x="114748" y="100870"/>
                    <a:pt x="107101" y="100921"/>
                  </a:cubicBezTo>
                  <a:cubicBezTo>
                    <a:pt x="93623" y="100921"/>
                    <a:pt x="87929" y="92042"/>
                    <a:pt x="87929" y="79842"/>
                  </a:cubicBezTo>
                  <a:cubicBezTo>
                    <a:pt x="87929" y="65404"/>
                    <a:pt x="94416" y="59917"/>
                    <a:pt x="109551" y="59917"/>
                  </a:cubicBezTo>
                  <a:lnTo>
                    <a:pt x="126488" y="59917"/>
                  </a:lnTo>
                  <a:lnTo>
                    <a:pt x="126488" y="52698"/>
                  </a:lnTo>
                  <a:cubicBezTo>
                    <a:pt x="126488" y="44830"/>
                    <a:pt x="124254" y="42086"/>
                    <a:pt x="112074" y="42086"/>
                  </a:cubicBezTo>
                  <a:cubicBezTo>
                    <a:pt x="105249" y="42157"/>
                    <a:pt x="98438" y="42882"/>
                    <a:pt x="91749" y="44252"/>
                  </a:cubicBezTo>
                  <a:lnTo>
                    <a:pt x="89443" y="30753"/>
                  </a:lnTo>
                  <a:cubicBezTo>
                    <a:pt x="97674" y="28552"/>
                    <a:pt x="106149" y="27412"/>
                    <a:pt x="114668" y="27360"/>
                  </a:cubicBezTo>
                  <a:cubicBezTo>
                    <a:pt x="137804" y="27360"/>
                    <a:pt x="144579" y="35228"/>
                    <a:pt x="144579" y="52987"/>
                  </a:cubicBezTo>
                  <a:close/>
                  <a:moveTo>
                    <a:pt x="126488" y="72695"/>
                  </a:moveTo>
                  <a:lnTo>
                    <a:pt x="112939" y="72695"/>
                  </a:lnTo>
                  <a:cubicBezTo>
                    <a:pt x="106885" y="72695"/>
                    <a:pt x="105227" y="74283"/>
                    <a:pt x="105227" y="79914"/>
                  </a:cubicBezTo>
                  <a:cubicBezTo>
                    <a:pt x="105227" y="85545"/>
                    <a:pt x="106885" y="87133"/>
                    <a:pt x="112434" y="87133"/>
                  </a:cubicBezTo>
                  <a:cubicBezTo>
                    <a:pt x="117270" y="87071"/>
                    <a:pt x="122020" y="85832"/>
                    <a:pt x="126272" y="83523"/>
                  </a:cubicBezTo>
                  <a:close/>
                  <a:moveTo>
                    <a:pt x="184147" y="101065"/>
                  </a:moveTo>
                  <a:cubicBezTo>
                    <a:pt x="175534" y="100948"/>
                    <a:pt x="166986" y="99562"/>
                    <a:pt x="158777" y="96950"/>
                  </a:cubicBezTo>
                  <a:lnTo>
                    <a:pt x="161300" y="83451"/>
                  </a:lnTo>
                  <a:cubicBezTo>
                    <a:pt x="168349" y="85377"/>
                    <a:pt x="175614" y="86396"/>
                    <a:pt x="182922" y="86483"/>
                  </a:cubicBezTo>
                  <a:cubicBezTo>
                    <a:pt x="191066" y="86483"/>
                    <a:pt x="192291" y="84750"/>
                    <a:pt x="192291" y="79264"/>
                  </a:cubicBezTo>
                  <a:cubicBezTo>
                    <a:pt x="192291" y="73778"/>
                    <a:pt x="191354" y="72695"/>
                    <a:pt x="179462" y="69952"/>
                  </a:cubicBezTo>
                  <a:cubicBezTo>
                    <a:pt x="161444" y="65765"/>
                    <a:pt x="159354" y="61361"/>
                    <a:pt x="159354" y="47717"/>
                  </a:cubicBezTo>
                  <a:cubicBezTo>
                    <a:pt x="159354" y="34073"/>
                    <a:pt x="165840" y="27215"/>
                    <a:pt x="186886" y="27215"/>
                  </a:cubicBezTo>
                  <a:cubicBezTo>
                    <a:pt x="194309" y="27215"/>
                    <a:pt x="201711" y="28063"/>
                    <a:pt x="208940" y="29742"/>
                  </a:cubicBezTo>
                  <a:lnTo>
                    <a:pt x="207066" y="44180"/>
                  </a:lnTo>
                  <a:cubicBezTo>
                    <a:pt x="200400" y="43000"/>
                    <a:pt x="193653" y="42324"/>
                    <a:pt x="186886" y="42159"/>
                  </a:cubicBezTo>
                  <a:cubicBezTo>
                    <a:pt x="178814" y="42159"/>
                    <a:pt x="177516" y="43891"/>
                    <a:pt x="177516" y="48223"/>
                  </a:cubicBezTo>
                  <a:cubicBezTo>
                    <a:pt x="177516" y="53926"/>
                    <a:pt x="177949" y="54359"/>
                    <a:pt x="187895" y="56813"/>
                  </a:cubicBezTo>
                  <a:cubicBezTo>
                    <a:pt x="208436" y="62011"/>
                    <a:pt x="210382" y="64682"/>
                    <a:pt x="210382" y="79192"/>
                  </a:cubicBezTo>
                  <a:cubicBezTo>
                    <a:pt x="210382" y="93702"/>
                    <a:pt x="205769" y="101065"/>
                    <a:pt x="184147" y="101065"/>
                  </a:cubicBezTo>
                  <a:close/>
                  <a:moveTo>
                    <a:pt x="268473" y="99621"/>
                  </a:moveTo>
                  <a:lnTo>
                    <a:pt x="268473" y="50027"/>
                  </a:lnTo>
                  <a:cubicBezTo>
                    <a:pt x="268473" y="46273"/>
                    <a:pt x="266815" y="44397"/>
                    <a:pt x="262563" y="44397"/>
                  </a:cubicBezTo>
                  <a:cubicBezTo>
                    <a:pt x="255853" y="45114"/>
                    <a:pt x="249344" y="47124"/>
                    <a:pt x="243391" y="50316"/>
                  </a:cubicBezTo>
                  <a:lnTo>
                    <a:pt x="243391" y="99477"/>
                  </a:lnTo>
                  <a:lnTo>
                    <a:pt x="225013" y="99477"/>
                  </a:lnTo>
                  <a:lnTo>
                    <a:pt x="225013" y="0"/>
                  </a:lnTo>
                  <a:lnTo>
                    <a:pt x="243391" y="2743"/>
                  </a:lnTo>
                  <a:lnTo>
                    <a:pt x="243391" y="34073"/>
                  </a:lnTo>
                  <a:cubicBezTo>
                    <a:pt x="251781" y="29947"/>
                    <a:pt x="260934" y="27611"/>
                    <a:pt x="270274" y="27215"/>
                  </a:cubicBezTo>
                  <a:cubicBezTo>
                    <a:pt x="282527" y="27215"/>
                    <a:pt x="286923" y="35517"/>
                    <a:pt x="286923" y="48150"/>
                  </a:cubicBezTo>
                  <a:lnTo>
                    <a:pt x="286923" y="99477"/>
                  </a:lnTo>
                  <a:close/>
                  <a:moveTo>
                    <a:pt x="302419" y="18841"/>
                  </a:moveTo>
                  <a:lnTo>
                    <a:pt x="302419" y="1372"/>
                  </a:lnTo>
                  <a:lnTo>
                    <a:pt x="320798" y="1372"/>
                  </a:lnTo>
                  <a:lnTo>
                    <a:pt x="320798" y="18697"/>
                  </a:lnTo>
                  <a:close/>
                  <a:moveTo>
                    <a:pt x="302419" y="99621"/>
                  </a:moveTo>
                  <a:lnTo>
                    <a:pt x="302419" y="28876"/>
                  </a:lnTo>
                  <a:lnTo>
                    <a:pt x="320798" y="28876"/>
                  </a:lnTo>
                  <a:lnTo>
                    <a:pt x="320798" y="99621"/>
                  </a:lnTo>
                  <a:close/>
                  <a:moveTo>
                    <a:pt x="335501" y="29309"/>
                  </a:moveTo>
                  <a:cubicBezTo>
                    <a:pt x="335501" y="11550"/>
                    <a:pt x="346240" y="1227"/>
                    <a:pt x="371537" y="1227"/>
                  </a:cubicBezTo>
                  <a:cubicBezTo>
                    <a:pt x="380734" y="1222"/>
                    <a:pt x="389902" y="2288"/>
                    <a:pt x="398853" y="4404"/>
                  </a:cubicBezTo>
                  <a:lnTo>
                    <a:pt x="396763" y="20285"/>
                  </a:lnTo>
                  <a:cubicBezTo>
                    <a:pt x="388438" y="18778"/>
                    <a:pt x="379999" y="17957"/>
                    <a:pt x="371537" y="17831"/>
                  </a:cubicBezTo>
                  <a:cubicBezTo>
                    <a:pt x="358348" y="17831"/>
                    <a:pt x="354168" y="22162"/>
                    <a:pt x="354168" y="32269"/>
                  </a:cubicBezTo>
                  <a:lnTo>
                    <a:pt x="354168" y="69663"/>
                  </a:lnTo>
                  <a:cubicBezTo>
                    <a:pt x="354168" y="79986"/>
                    <a:pt x="358348" y="84101"/>
                    <a:pt x="371537" y="84101"/>
                  </a:cubicBezTo>
                  <a:cubicBezTo>
                    <a:pt x="379782" y="83939"/>
                    <a:pt x="387999" y="83118"/>
                    <a:pt x="396114" y="81646"/>
                  </a:cubicBezTo>
                  <a:lnTo>
                    <a:pt x="398204" y="97456"/>
                  </a:lnTo>
                  <a:cubicBezTo>
                    <a:pt x="389260" y="99631"/>
                    <a:pt x="380092" y="100722"/>
                    <a:pt x="370889" y="100704"/>
                  </a:cubicBezTo>
                  <a:cubicBezTo>
                    <a:pt x="345807" y="100704"/>
                    <a:pt x="334852" y="90381"/>
                    <a:pt x="334852" y="72623"/>
                  </a:cubicBezTo>
                  <a:close/>
                  <a:moveTo>
                    <a:pt x="438998" y="101065"/>
                  </a:moveTo>
                  <a:cubicBezTo>
                    <a:pt x="413772" y="101065"/>
                    <a:pt x="406997" y="87710"/>
                    <a:pt x="406997" y="73128"/>
                  </a:cubicBezTo>
                  <a:lnTo>
                    <a:pt x="406997" y="55153"/>
                  </a:lnTo>
                  <a:cubicBezTo>
                    <a:pt x="406997" y="40715"/>
                    <a:pt x="413772" y="27215"/>
                    <a:pt x="438998" y="27215"/>
                  </a:cubicBezTo>
                  <a:cubicBezTo>
                    <a:pt x="464223" y="27215"/>
                    <a:pt x="471070" y="40643"/>
                    <a:pt x="471070" y="55153"/>
                  </a:cubicBezTo>
                  <a:lnTo>
                    <a:pt x="471070" y="72984"/>
                  </a:lnTo>
                  <a:cubicBezTo>
                    <a:pt x="471070" y="87566"/>
                    <a:pt x="464223" y="101065"/>
                    <a:pt x="438998" y="101065"/>
                  </a:cubicBezTo>
                  <a:close/>
                  <a:moveTo>
                    <a:pt x="438998" y="42520"/>
                  </a:moveTo>
                  <a:cubicBezTo>
                    <a:pt x="429196" y="42520"/>
                    <a:pt x="425448" y="46707"/>
                    <a:pt x="425448" y="54720"/>
                  </a:cubicBezTo>
                  <a:lnTo>
                    <a:pt x="425448" y="73705"/>
                  </a:lnTo>
                  <a:cubicBezTo>
                    <a:pt x="425448" y="81718"/>
                    <a:pt x="429196" y="85905"/>
                    <a:pt x="438998" y="85905"/>
                  </a:cubicBezTo>
                  <a:cubicBezTo>
                    <a:pt x="448800" y="85905"/>
                    <a:pt x="452620" y="81718"/>
                    <a:pt x="452620" y="73705"/>
                  </a:cubicBezTo>
                  <a:lnTo>
                    <a:pt x="452620" y="54575"/>
                  </a:lnTo>
                  <a:cubicBezTo>
                    <a:pt x="452620" y="46562"/>
                    <a:pt x="448872" y="42375"/>
                    <a:pt x="438998" y="42375"/>
                  </a:cubicBezTo>
                  <a:close/>
                  <a:moveTo>
                    <a:pt x="522891" y="43314"/>
                  </a:moveTo>
                  <a:cubicBezTo>
                    <a:pt x="516116" y="46222"/>
                    <a:pt x="509579" y="49675"/>
                    <a:pt x="503359" y="53637"/>
                  </a:cubicBezTo>
                  <a:lnTo>
                    <a:pt x="503359" y="99261"/>
                  </a:lnTo>
                  <a:lnTo>
                    <a:pt x="484981" y="99261"/>
                  </a:lnTo>
                  <a:lnTo>
                    <a:pt x="484981" y="28876"/>
                  </a:lnTo>
                  <a:lnTo>
                    <a:pt x="500476" y="28876"/>
                  </a:lnTo>
                  <a:lnTo>
                    <a:pt x="501701" y="36672"/>
                  </a:lnTo>
                  <a:cubicBezTo>
                    <a:pt x="507734" y="32789"/>
                    <a:pt x="514221" y="29661"/>
                    <a:pt x="521017" y="27360"/>
                  </a:cubicBezTo>
                  <a:close/>
                  <a:moveTo>
                    <a:pt x="596550" y="75727"/>
                  </a:moveTo>
                  <a:cubicBezTo>
                    <a:pt x="596550" y="91392"/>
                    <a:pt x="589343" y="100704"/>
                    <a:pt x="572189" y="100704"/>
                  </a:cubicBezTo>
                  <a:cubicBezTo>
                    <a:pt x="565602" y="100657"/>
                    <a:pt x="559036" y="99956"/>
                    <a:pt x="552585" y="98611"/>
                  </a:cubicBezTo>
                  <a:lnTo>
                    <a:pt x="552585" y="127487"/>
                  </a:lnTo>
                  <a:lnTo>
                    <a:pt x="534134" y="130230"/>
                  </a:lnTo>
                  <a:lnTo>
                    <a:pt x="534134" y="28876"/>
                  </a:lnTo>
                  <a:lnTo>
                    <a:pt x="548549" y="28876"/>
                  </a:lnTo>
                  <a:lnTo>
                    <a:pt x="550423" y="34795"/>
                  </a:lnTo>
                  <a:cubicBezTo>
                    <a:pt x="557219" y="30024"/>
                    <a:pt x="565335" y="27499"/>
                    <a:pt x="573631" y="27576"/>
                  </a:cubicBezTo>
                  <a:cubicBezTo>
                    <a:pt x="588478" y="27576"/>
                    <a:pt x="596334" y="36023"/>
                    <a:pt x="596334" y="52121"/>
                  </a:cubicBezTo>
                  <a:close/>
                  <a:moveTo>
                    <a:pt x="552585" y="83668"/>
                  </a:moveTo>
                  <a:cubicBezTo>
                    <a:pt x="557940" y="84815"/>
                    <a:pt x="563396" y="85443"/>
                    <a:pt x="568874" y="85545"/>
                  </a:cubicBezTo>
                  <a:cubicBezTo>
                    <a:pt x="575504" y="85545"/>
                    <a:pt x="578099" y="82513"/>
                    <a:pt x="578099" y="76160"/>
                  </a:cubicBezTo>
                  <a:lnTo>
                    <a:pt x="578099" y="51327"/>
                  </a:lnTo>
                  <a:cubicBezTo>
                    <a:pt x="578099" y="45552"/>
                    <a:pt x="575865" y="42375"/>
                    <a:pt x="569018" y="42375"/>
                  </a:cubicBezTo>
                  <a:cubicBezTo>
                    <a:pt x="562978" y="42556"/>
                    <a:pt x="557183" y="44797"/>
                    <a:pt x="552585" y="4872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8" name="Google Shape;558;p54"/>
          <p:cNvGrpSpPr/>
          <p:nvPr/>
        </p:nvGrpSpPr>
        <p:grpSpPr>
          <a:xfrm>
            <a:off x="1146508" y="2727742"/>
            <a:ext cx="692897" cy="218358"/>
            <a:chOff x="15423403" y="8648210"/>
            <a:chExt cx="1732242" cy="545896"/>
          </a:xfrm>
        </p:grpSpPr>
        <p:sp>
          <p:nvSpPr>
            <p:cNvPr id="559" name="Google Shape;559;p54"/>
            <p:cNvSpPr/>
            <p:nvPr/>
          </p:nvSpPr>
          <p:spPr>
            <a:xfrm>
              <a:off x="16051848" y="8814967"/>
              <a:ext cx="182600" cy="299875"/>
            </a:xfrm>
            <a:custGeom>
              <a:rect b="b" l="l" r="r" t="t"/>
              <a:pathLst>
                <a:path extrusionOk="0" h="299875" w="182600">
                  <a:moveTo>
                    <a:pt x="503" y="84317"/>
                  </a:moveTo>
                  <a:cubicBezTo>
                    <a:pt x="503" y="31042"/>
                    <a:pt x="31344" y="0"/>
                    <a:pt x="103521" y="0"/>
                  </a:cubicBezTo>
                  <a:cubicBezTo>
                    <a:pt x="130178" y="-22"/>
                    <a:pt x="156734" y="3226"/>
                    <a:pt x="182600" y="9674"/>
                  </a:cubicBezTo>
                  <a:lnTo>
                    <a:pt x="176202" y="57030"/>
                  </a:lnTo>
                  <a:cubicBezTo>
                    <a:pt x="152745" y="52620"/>
                    <a:pt x="128963" y="50204"/>
                    <a:pt x="105103" y="49811"/>
                  </a:cubicBezTo>
                  <a:cubicBezTo>
                    <a:pt x="67217" y="49811"/>
                    <a:pt x="54780" y="62949"/>
                    <a:pt x="54780" y="93919"/>
                  </a:cubicBezTo>
                  <a:lnTo>
                    <a:pt x="54780" y="205740"/>
                  </a:lnTo>
                  <a:cubicBezTo>
                    <a:pt x="54780" y="236782"/>
                    <a:pt x="66930" y="249848"/>
                    <a:pt x="105103" y="249848"/>
                  </a:cubicBezTo>
                  <a:cubicBezTo>
                    <a:pt x="128891" y="249442"/>
                    <a:pt x="152601" y="247027"/>
                    <a:pt x="175987" y="242629"/>
                  </a:cubicBezTo>
                  <a:lnTo>
                    <a:pt x="182097" y="290274"/>
                  </a:lnTo>
                  <a:cubicBezTo>
                    <a:pt x="156217" y="296662"/>
                    <a:pt x="129668" y="299886"/>
                    <a:pt x="103018" y="299875"/>
                  </a:cubicBezTo>
                  <a:cubicBezTo>
                    <a:pt x="31128" y="299875"/>
                    <a:pt x="0" y="268834"/>
                    <a:pt x="0" y="2155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54"/>
            <p:cNvSpPr/>
            <p:nvPr/>
          </p:nvSpPr>
          <p:spPr>
            <a:xfrm>
              <a:off x="16259322" y="8893148"/>
              <a:ext cx="184469" cy="221477"/>
            </a:xfrm>
            <a:custGeom>
              <a:rect b="b" l="l" r="r" t="t"/>
              <a:pathLst>
                <a:path extrusionOk="0" h="221477" w="184469">
                  <a:moveTo>
                    <a:pt x="92235" y="221477"/>
                  </a:moveTo>
                  <a:cubicBezTo>
                    <a:pt x="19842" y="221477"/>
                    <a:pt x="0" y="180979"/>
                    <a:pt x="0" y="137665"/>
                  </a:cubicBezTo>
                  <a:lnTo>
                    <a:pt x="0" y="83884"/>
                  </a:lnTo>
                  <a:cubicBezTo>
                    <a:pt x="0" y="40570"/>
                    <a:pt x="19626" y="0"/>
                    <a:pt x="92235" y="0"/>
                  </a:cubicBezTo>
                  <a:cubicBezTo>
                    <a:pt x="164844" y="0"/>
                    <a:pt x="184470" y="40210"/>
                    <a:pt x="184470" y="83884"/>
                  </a:cubicBezTo>
                  <a:lnTo>
                    <a:pt x="184470" y="137665"/>
                  </a:lnTo>
                  <a:cubicBezTo>
                    <a:pt x="184470" y="180979"/>
                    <a:pt x="164844" y="221477"/>
                    <a:pt x="92235" y="221477"/>
                  </a:cubicBezTo>
                  <a:close/>
                  <a:moveTo>
                    <a:pt x="92235" y="45479"/>
                  </a:moveTo>
                  <a:cubicBezTo>
                    <a:pt x="63982" y="45479"/>
                    <a:pt x="53055" y="58113"/>
                    <a:pt x="53055" y="82152"/>
                  </a:cubicBezTo>
                  <a:lnTo>
                    <a:pt x="53055" y="139326"/>
                  </a:lnTo>
                  <a:cubicBezTo>
                    <a:pt x="53055" y="163365"/>
                    <a:pt x="63982" y="176070"/>
                    <a:pt x="92235" y="176070"/>
                  </a:cubicBezTo>
                  <a:cubicBezTo>
                    <a:pt x="120488" y="176070"/>
                    <a:pt x="131343" y="163365"/>
                    <a:pt x="131343" y="139326"/>
                  </a:cubicBezTo>
                  <a:lnTo>
                    <a:pt x="131343" y="82152"/>
                  </a:lnTo>
                  <a:cubicBezTo>
                    <a:pt x="131343" y="58257"/>
                    <a:pt x="120488" y="45479"/>
                    <a:pt x="92235" y="4547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54"/>
            <p:cNvSpPr/>
            <p:nvPr/>
          </p:nvSpPr>
          <p:spPr>
            <a:xfrm>
              <a:off x="16479808" y="8893148"/>
              <a:ext cx="178358" cy="217073"/>
            </a:xfrm>
            <a:custGeom>
              <a:rect b="b" l="l" r="r" t="t"/>
              <a:pathLst>
                <a:path extrusionOk="0" h="217073" w="178358">
                  <a:moveTo>
                    <a:pt x="125304" y="217074"/>
                  </a:moveTo>
                  <a:lnTo>
                    <a:pt x="125304" y="68580"/>
                  </a:lnTo>
                  <a:cubicBezTo>
                    <a:pt x="125304" y="57246"/>
                    <a:pt x="120487" y="51543"/>
                    <a:pt x="108338" y="51543"/>
                  </a:cubicBezTo>
                  <a:cubicBezTo>
                    <a:pt x="96189" y="51543"/>
                    <a:pt x="72393" y="59412"/>
                    <a:pt x="53055" y="69446"/>
                  </a:cubicBezTo>
                  <a:lnTo>
                    <a:pt x="53055" y="217074"/>
                  </a:lnTo>
                  <a:lnTo>
                    <a:pt x="0" y="217074"/>
                  </a:lnTo>
                  <a:lnTo>
                    <a:pt x="0" y="4404"/>
                  </a:lnTo>
                  <a:lnTo>
                    <a:pt x="40474" y="4404"/>
                  </a:lnTo>
                  <a:lnTo>
                    <a:pt x="45722" y="22307"/>
                  </a:lnTo>
                  <a:cubicBezTo>
                    <a:pt x="72113" y="9016"/>
                    <a:pt x="100984" y="1417"/>
                    <a:pt x="130480" y="0"/>
                  </a:cubicBezTo>
                  <a:cubicBezTo>
                    <a:pt x="165706" y="0"/>
                    <a:pt x="178359" y="24905"/>
                    <a:pt x="178359" y="62949"/>
                  </a:cubicBezTo>
                  <a:lnTo>
                    <a:pt x="178359" y="2170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54"/>
            <p:cNvSpPr/>
            <p:nvPr/>
          </p:nvSpPr>
          <p:spPr>
            <a:xfrm>
              <a:off x="16694256" y="8892932"/>
              <a:ext cx="149890" cy="221693"/>
            </a:xfrm>
            <a:custGeom>
              <a:rect b="b" l="l" r="r" t="t"/>
              <a:pathLst>
                <a:path extrusionOk="0" h="221693" w="149890">
                  <a:moveTo>
                    <a:pt x="73040" y="221694"/>
                  </a:moveTo>
                  <a:cubicBezTo>
                    <a:pt x="48224" y="221279"/>
                    <a:pt x="23601" y="217143"/>
                    <a:pt x="0" y="209422"/>
                  </a:cubicBezTo>
                  <a:lnTo>
                    <a:pt x="7189" y="168851"/>
                  </a:lnTo>
                  <a:cubicBezTo>
                    <a:pt x="27699" y="174725"/>
                    <a:pt x="48907" y="177808"/>
                    <a:pt x="70236" y="178019"/>
                  </a:cubicBezTo>
                  <a:cubicBezTo>
                    <a:pt x="93744" y="178019"/>
                    <a:pt x="97195" y="172749"/>
                    <a:pt x="97195" y="156362"/>
                  </a:cubicBezTo>
                  <a:cubicBezTo>
                    <a:pt x="97195" y="143296"/>
                    <a:pt x="94607" y="136727"/>
                    <a:pt x="60244" y="128425"/>
                  </a:cubicBezTo>
                  <a:cubicBezTo>
                    <a:pt x="8483" y="115792"/>
                    <a:pt x="2372" y="102653"/>
                    <a:pt x="2372" y="61578"/>
                  </a:cubicBezTo>
                  <a:cubicBezTo>
                    <a:pt x="2372" y="18841"/>
                    <a:pt x="21064" y="0"/>
                    <a:pt x="81451" y="0"/>
                  </a:cubicBezTo>
                  <a:cubicBezTo>
                    <a:pt x="103083" y="157"/>
                    <a:pt x="124628" y="2821"/>
                    <a:pt x="145649" y="7941"/>
                  </a:cubicBezTo>
                  <a:lnTo>
                    <a:pt x="140401" y="50316"/>
                  </a:lnTo>
                  <a:cubicBezTo>
                    <a:pt x="121156" y="46752"/>
                    <a:pt x="101659" y="44700"/>
                    <a:pt x="82098" y="44180"/>
                  </a:cubicBezTo>
                  <a:cubicBezTo>
                    <a:pt x="59094" y="44180"/>
                    <a:pt x="55140" y="49450"/>
                    <a:pt x="55140" y="62588"/>
                  </a:cubicBezTo>
                  <a:cubicBezTo>
                    <a:pt x="55140" y="79553"/>
                    <a:pt x="56434" y="80924"/>
                    <a:pt x="85189" y="88288"/>
                  </a:cubicBezTo>
                  <a:cubicBezTo>
                    <a:pt x="144283" y="104025"/>
                    <a:pt x="149890" y="111894"/>
                    <a:pt x="149890" y="155568"/>
                  </a:cubicBezTo>
                  <a:cubicBezTo>
                    <a:pt x="149603" y="196355"/>
                    <a:pt x="137022" y="221694"/>
                    <a:pt x="73040" y="22169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54"/>
            <p:cNvSpPr/>
            <p:nvPr/>
          </p:nvSpPr>
          <p:spPr>
            <a:xfrm>
              <a:off x="16878366" y="8897552"/>
              <a:ext cx="178574" cy="217073"/>
            </a:xfrm>
            <a:custGeom>
              <a:rect b="b" l="l" r="r" t="t"/>
              <a:pathLst>
                <a:path extrusionOk="0" h="217073" w="178574">
                  <a:moveTo>
                    <a:pt x="53342" y="0"/>
                  </a:moveTo>
                  <a:lnTo>
                    <a:pt x="53342" y="148494"/>
                  </a:lnTo>
                  <a:cubicBezTo>
                    <a:pt x="53342" y="159827"/>
                    <a:pt x="58159" y="165530"/>
                    <a:pt x="70308" y="165530"/>
                  </a:cubicBezTo>
                  <a:cubicBezTo>
                    <a:pt x="82458" y="165530"/>
                    <a:pt x="106253" y="157662"/>
                    <a:pt x="125520" y="147627"/>
                  </a:cubicBezTo>
                  <a:lnTo>
                    <a:pt x="125520" y="0"/>
                  </a:lnTo>
                  <a:lnTo>
                    <a:pt x="178575" y="0"/>
                  </a:lnTo>
                  <a:lnTo>
                    <a:pt x="178575" y="212670"/>
                  </a:lnTo>
                  <a:lnTo>
                    <a:pt x="138172" y="212670"/>
                  </a:lnTo>
                  <a:lnTo>
                    <a:pt x="132924" y="194767"/>
                  </a:lnTo>
                  <a:cubicBezTo>
                    <a:pt x="106419" y="208107"/>
                    <a:pt x="77425" y="215706"/>
                    <a:pt x="47807" y="217074"/>
                  </a:cubicBezTo>
                  <a:cubicBezTo>
                    <a:pt x="12581" y="217074"/>
                    <a:pt x="0" y="192168"/>
                    <a:pt x="0" y="15419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54"/>
            <p:cNvSpPr/>
            <p:nvPr/>
          </p:nvSpPr>
          <p:spPr>
            <a:xfrm>
              <a:off x="17102591" y="8803417"/>
              <a:ext cx="53054" cy="306805"/>
            </a:xfrm>
            <a:custGeom>
              <a:rect b="b" l="l" r="r" t="t"/>
              <a:pathLst>
                <a:path extrusionOk="0" h="306805" w="53054">
                  <a:moveTo>
                    <a:pt x="0" y="306805"/>
                  </a:moveTo>
                  <a:lnTo>
                    <a:pt x="0" y="7219"/>
                  </a:lnTo>
                  <a:lnTo>
                    <a:pt x="53055" y="0"/>
                  </a:lnTo>
                  <a:lnTo>
                    <a:pt x="53055" y="30680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54"/>
            <p:cNvSpPr/>
            <p:nvPr/>
          </p:nvSpPr>
          <p:spPr>
            <a:xfrm>
              <a:off x="15423403" y="8735559"/>
              <a:ext cx="383012" cy="458547"/>
            </a:xfrm>
            <a:custGeom>
              <a:rect b="b" l="l" r="r" t="t"/>
              <a:pathLst>
                <a:path extrusionOk="0" h="458547" w="383012">
                  <a:moveTo>
                    <a:pt x="228521" y="458548"/>
                  </a:moveTo>
                  <a:cubicBezTo>
                    <a:pt x="102422" y="458657"/>
                    <a:pt x="110" y="356098"/>
                    <a:pt x="0" y="229473"/>
                  </a:cubicBezTo>
                  <a:cubicBezTo>
                    <a:pt x="-110" y="102849"/>
                    <a:pt x="102025" y="111"/>
                    <a:pt x="228124" y="0"/>
                  </a:cubicBezTo>
                  <a:cubicBezTo>
                    <a:pt x="285507" y="-50"/>
                    <a:pt x="340806" y="21600"/>
                    <a:pt x="383012" y="60639"/>
                  </a:cubicBezTo>
                  <a:lnTo>
                    <a:pt x="383012" y="60639"/>
                  </a:lnTo>
                  <a:lnTo>
                    <a:pt x="329023" y="117525"/>
                  </a:lnTo>
                  <a:lnTo>
                    <a:pt x="329023" y="117525"/>
                  </a:lnTo>
                  <a:cubicBezTo>
                    <a:pt x="267482" y="61807"/>
                    <a:pt x="172613" y="66735"/>
                    <a:pt x="117126" y="128532"/>
                  </a:cubicBezTo>
                  <a:cubicBezTo>
                    <a:pt x="61639" y="190329"/>
                    <a:pt x="66547" y="285594"/>
                    <a:pt x="128087" y="341312"/>
                  </a:cubicBezTo>
                  <a:cubicBezTo>
                    <a:pt x="185176" y="393000"/>
                    <a:pt x="271934" y="393000"/>
                    <a:pt x="329023" y="341312"/>
                  </a:cubicBezTo>
                  <a:lnTo>
                    <a:pt x="329023" y="341312"/>
                  </a:lnTo>
                  <a:lnTo>
                    <a:pt x="383012" y="398197"/>
                  </a:lnTo>
                  <a:lnTo>
                    <a:pt x="383012" y="398197"/>
                  </a:lnTo>
                  <a:cubicBezTo>
                    <a:pt x="340901" y="437100"/>
                    <a:pt x="285742" y="458647"/>
                    <a:pt x="228521" y="458548"/>
                  </a:cubicBezTo>
                  <a:close/>
                </a:path>
              </a:pathLst>
            </a:custGeom>
            <a:solidFill>
              <a:srgbClr val="E03875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54"/>
            <p:cNvSpPr/>
            <p:nvPr/>
          </p:nvSpPr>
          <p:spPr>
            <a:xfrm>
              <a:off x="15816983" y="9041859"/>
              <a:ext cx="37382" cy="37538"/>
            </a:xfrm>
            <a:custGeom>
              <a:rect b="b" l="l" r="r" t="t"/>
              <a:pathLst>
                <a:path extrusionOk="0" h="37538" w="37382">
                  <a:moveTo>
                    <a:pt x="18691" y="37539"/>
                  </a:moveTo>
                  <a:cubicBezTo>
                    <a:pt x="8369" y="37539"/>
                    <a:pt x="0" y="29135"/>
                    <a:pt x="0" y="18769"/>
                  </a:cubicBezTo>
                  <a:cubicBezTo>
                    <a:pt x="0" y="8404"/>
                    <a:pt x="8369" y="0"/>
                    <a:pt x="18691" y="0"/>
                  </a:cubicBezTo>
                  <a:cubicBezTo>
                    <a:pt x="29014" y="0"/>
                    <a:pt x="37383" y="8404"/>
                    <a:pt x="37383" y="18769"/>
                  </a:cubicBezTo>
                  <a:cubicBezTo>
                    <a:pt x="37383" y="29135"/>
                    <a:pt x="29014" y="37539"/>
                    <a:pt x="18691" y="37539"/>
                  </a:cubicBezTo>
                  <a:close/>
                </a:path>
              </a:pathLst>
            </a:custGeom>
            <a:solidFill>
              <a:srgbClr val="E03875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54"/>
            <p:cNvSpPr/>
            <p:nvPr/>
          </p:nvSpPr>
          <p:spPr>
            <a:xfrm>
              <a:off x="15601027" y="8915166"/>
              <a:ext cx="98920" cy="99332"/>
            </a:xfrm>
            <a:custGeom>
              <a:rect b="b" l="l" r="r" t="t"/>
              <a:pathLst>
                <a:path extrusionOk="0" h="99332" w="98920">
                  <a:moveTo>
                    <a:pt x="49460" y="99333"/>
                  </a:moveTo>
                  <a:cubicBezTo>
                    <a:pt x="22144" y="99333"/>
                    <a:pt x="0" y="77096"/>
                    <a:pt x="0" y="49666"/>
                  </a:cubicBezTo>
                  <a:cubicBezTo>
                    <a:pt x="0" y="22237"/>
                    <a:pt x="22144" y="0"/>
                    <a:pt x="49460" y="0"/>
                  </a:cubicBezTo>
                  <a:cubicBezTo>
                    <a:pt x="76776" y="0"/>
                    <a:pt x="98921" y="22237"/>
                    <a:pt x="98921" y="49666"/>
                  </a:cubicBezTo>
                  <a:cubicBezTo>
                    <a:pt x="98921" y="49690"/>
                    <a:pt x="98921" y="49715"/>
                    <a:pt x="98921" y="49739"/>
                  </a:cubicBezTo>
                  <a:cubicBezTo>
                    <a:pt x="98881" y="77140"/>
                    <a:pt x="76748" y="99333"/>
                    <a:pt x="49460" y="99333"/>
                  </a:cubicBezTo>
                  <a:close/>
                </a:path>
              </a:pathLst>
            </a:custGeom>
            <a:solidFill>
              <a:srgbClr val="E03875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54"/>
            <p:cNvSpPr/>
            <p:nvPr/>
          </p:nvSpPr>
          <p:spPr>
            <a:xfrm>
              <a:off x="15838478" y="8977682"/>
              <a:ext cx="37382" cy="37538"/>
            </a:xfrm>
            <a:custGeom>
              <a:rect b="b" l="l" r="r" t="t"/>
              <a:pathLst>
                <a:path extrusionOk="0" h="37538" w="37382">
                  <a:moveTo>
                    <a:pt x="18691" y="37539"/>
                  </a:moveTo>
                  <a:cubicBezTo>
                    <a:pt x="8369" y="37539"/>
                    <a:pt x="0" y="29135"/>
                    <a:pt x="0" y="18769"/>
                  </a:cubicBezTo>
                  <a:cubicBezTo>
                    <a:pt x="0" y="8404"/>
                    <a:pt x="8369" y="0"/>
                    <a:pt x="18691" y="0"/>
                  </a:cubicBezTo>
                  <a:cubicBezTo>
                    <a:pt x="29014" y="0"/>
                    <a:pt x="37383" y="8404"/>
                    <a:pt x="37383" y="18769"/>
                  </a:cubicBezTo>
                  <a:cubicBezTo>
                    <a:pt x="37383" y="29135"/>
                    <a:pt x="29014" y="37539"/>
                    <a:pt x="18691" y="37539"/>
                  </a:cubicBezTo>
                  <a:close/>
                </a:path>
              </a:pathLst>
            </a:custGeom>
            <a:solidFill>
              <a:srgbClr val="E03875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54"/>
            <p:cNvSpPr/>
            <p:nvPr/>
          </p:nvSpPr>
          <p:spPr>
            <a:xfrm>
              <a:off x="15782836" y="8975517"/>
              <a:ext cx="37382" cy="37538"/>
            </a:xfrm>
            <a:custGeom>
              <a:rect b="b" l="l" r="r" t="t"/>
              <a:pathLst>
                <a:path extrusionOk="0" h="37538" w="37382">
                  <a:moveTo>
                    <a:pt x="18691" y="37539"/>
                  </a:moveTo>
                  <a:cubicBezTo>
                    <a:pt x="8369" y="37539"/>
                    <a:pt x="0" y="29135"/>
                    <a:pt x="0" y="18769"/>
                  </a:cubicBezTo>
                  <a:cubicBezTo>
                    <a:pt x="0" y="8404"/>
                    <a:pt x="8369" y="0"/>
                    <a:pt x="18691" y="0"/>
                  </a:cubicBezTo>
                  <a:cubicBezTo>
                    <a:pt x="29014" y="0"/>
                    <a:pt x="37383" y="8404"/>
                    <a:pt x="37383" y="18769"/>
                  </a:cubicBezTo>
                  <a:cubicBezTo>
                    <a:pt x="37422" y="29095"/>
                    <a:pt x="29118" y="37499"/>
                    <a:pt x="18835" y="37539"/>
                  </a:cubicBezTo>
                  <a:cubicBezTo>
                    <a:pt x="18788" y="37539"/>
                    <a:pt x="18740" y="37539"/>
                    <a:pt x="18691" y="37539"/>
                  </a:cubicBezTo>
                  <a:close/>
                </a:path>
              </a:pathLst>
            </a:custGeom>
            <a:solidFill>
              <a:srgbClr val="E03875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54"/>
            <p:cNvSpPr/>
            <p:nvPr/>
          </p:nvSpPr>
          <p:spPr>
            <a:xfrm>
              <a:off x="15838478" y="8914516"/>
              <a:ext cx="37382" cy="37538"/>
            </a:xfrm>
            <a:custGeom>
              <a:rect b="b" l="l" r="r" t="t"/>
              <a:pathLst>
                <a:path extrusionOk="0" h="37538" w="37382">
                  <a:moveTo>
                    <a:pt x="18691" y="37539"/>
                  </a:moveTo>
                  <a:cubicBezTo>
                    <a:pt x="8369" y="37539"/>
                    <a:pt x="0" y="29135"/>
                    <a:pt x="0" y="18769"/>
                  </a:cubicBezTo>
                  <a:cubicBezTo>
                    <a:pt x="0" y="8404"/>
                    <a:pt x="8369" y="0"/>
                    <a:pt x="18691" y="0"/>
                  </a:cubicBezTo>
                  <a:cubicBezTo>
                    <a:pt x="29014" y="0"/>
                    <a:pt x="37383" y="8404"/>
                    <a:pt x="37383" y="18769"/>
                  </a:cubicBezTo>
                  <a:cubicBezTo>
                    <a:pt x="37422" y="29095"/>
                    <a:pt x="29118" y="37499"/>
                    <a:pt x="18835" y="37539"/>
                  </a:cubicBezTo>
                  <a:cubicBezTo>
                    <a:pt x="18788" y="37539"/>
                    <a:pt x="18740" y="37539"/>
                    <a:pt x="18691" y="37539"/>
                  </a:cubicBezTo>
                  <a:close/>
                </a:path>
              </a:pathLst>
            </a:custGeom>
            <a:solidFill>
              <a:srgbClr val="E03875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54"/>
            <p:cNvSpPr/>
            <p:nvPr/>
          </p:nvSpPr>
          <p:spPr>
            <a:xfrm>
              <a:off x="15782836" y="8916682"/>
              <a:ext cx="37382" cy="37538"/>
            </a:xfrm>
            <a:custGeom>
              <a:rect b="b" l="l" r="r" t="t"/>
              <a:pathLst>
                <a:path extrusionOk="0" h="37538" w="37382">
                  <a:moveTo>
                    <a:pt x="18691" y="37539"/>
                  </a:moveTo>
                  <a:cubicBezTo>
                    <a:pt x="8369" y="37539"/>
                    <a:pt x="0" y="29135"/>
                    <a:pt x="0" y="18769"/>
                  </a:cubicBezTo>
                  <a:cubicBezTo>
                    <a:pt x="0" y="8404"/>
                    <a:pt x="8369" y="0"/>
                    <a:pt x="18691" y="0"/>
                  </a:cubicBezTo>
                  <a:cubicBezTo>
                    <a:pt x="29014" y="0"/>
                    <a:pt x="37383" y="8404"/>
                    <a:pt x="37383" y="18769"/>
                  </a:cubicBezTo>
                  <a:cubicBezTo>
                    <a:pt x="37383" y="29135"/>
                    <a:pt x="29014" y="37539"/>
                    <a:pt x="18691" y="37539"/>
                  </a:cubicBezTo>
                  <a:close/>
                </a:path>
              </a:pathLst>
            </a:custGeom>
            <a:solidFill>
              <a:srgbClr val="E03875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54"/>
            <p:cNvSpPr/>
            <p:nvPr/>
          </p:nvSpPr>
          <p:spPr>
            <a:xfrm>
              <a:off x="15818063" y="8851351"/>
              <a:ext cx="37382" cy="37538"/>
            </a:xfrm>
            <a:custGeom>
              <a:rect b="b" l="l" r="r" t="t"/>
              <a:pathLst>
                <a:path extrusionOk="0" h="37538" w="37382">
                  <a:moveTo>
                    <a:pt x="18691" y="37539"/>
                  </a:moveTo>
                  <a:cubicBezTo>
                    <a:pt x="8369" y="37539"/>
                    <a:pt x="0" y="29135"/>
                    <a:pt x="0" y="18769"/>
                  </a:cubicBezTo>
                  <a:cubicBezTo>
                    <a:pt x="0" y="8404"/>
                    <a:pt x="8369" y="0"/>
                    <a:pt x="18691" y="0"/>
                  </a:cubicBezTo>
                  <a:cubicBezTo>
                    <a:pt x="29014" y="0"/>
                    <a:pt x="37383" y="8404"/>
                    <a:pt x="37383" y="18769"/>
                  </a:cubicBezTo>
                  <a:cubicBezTo>
                    <a:pt x="37383" y="29135"/>
                    <a:pt x="29014" y="37539"/>
                    <a:pt x="18691" y="37539"/>
                  </a:cubicBezTo>
                  <a:close/>
                </a:path>
              </a:pathLst>
            </a:custGeom>
            <a:solidFill>
              <a:srgbClr val="E03875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54"/>
            <p:cNvSpPr/>
            <p:nvPr/>
          </p:nvSpPr>
          <p:spPr>
            <a:xfrm>
              <a:off x="16055442" y="8648210"/>
              <a:ext cx="595032" cy="130229"/>
            </a:xfrm>
            <a:custGeom>
              <a:rect b="b" l="l" r="r" t="t"/>
              <a:pathLst>
                <a:path extrusionOk="0" h="130229" w="595032">
                  <a:moveTo>
                    <a:pt x="56218" y="99477"/>
                  </a:moveTo>
                  <a:lnTo>
                    <a:pt x="56218" y="58618"/>
                  </a:lnTo>
                  <a:lnTo>
                    <a:pt x="18979" y="58618"/>
                  </a:lnTo>
                  <a:lnTo>
                    <a:pt x="18979" y="99477"/>
                  </a:lnTo>
                  <a:lnTo>
                    <a:pt x="0" y="99477"/>
                  </a:lnTo>
                  <a:lnTo>
                    <a:pt x="0" y="1372"/>
                  </a:lnTo>
                  <a:lnTo>
                    <a:pt x="18979" y="1372"/>
                  </a:lnTo>
                  <a:lnTo>
                    <a:pt x="18979" y="42520"/>
                  </a:lnTo>
                  <a:lnTo>
                    <a:pt x="56218" y="42520"/>
                  </a:lnTo>
                  <a:lnTo>
                    <a:pt x="56218" y="1372"/>
                  </a:lnTo>
                  <a:lnTo>
                    <a:pt x="75197" y="1372"/>
                  </a:lnTo>
                  <a:lnTo>
                    <a:pt x="75197" y="99477"/>
                  </a:lnTo>
                  <a:close/>
                  <a:moveTo>
                    <a:pt x="144786" y="99477"/>
                  </a:moveTo>
                  <a:lnTo>
                    <a:pt x="129689" y="99477"/>
                  </a:lnTo>
                  <a:lnTo>
                    <a:pt x="128324" y="94640"/>
                  </a:lnTo>
                  <a:cubicBezTo>
                    <a:pt x="121861" y="98713"/>
                    <a:pt x="114391" y="100888"/>
                    <a:pt x="106757" y="100921"/>
                  </a:cubicBezTo>
                  <a:cubicBezTo>
                    <a:pt x="93385" y="100921"/>
                    <a:pt x="87634" y="92042"/>
                    <a:pt x="87634" y="79842"/>
                  </a:cubicBezTo>
                  <a:cubicBezTo>
                    <a:pt x="87634" y="65404"/>
                    <a:pt x="94104" y="59917"/>
                    <a:pt x="109201" y="59917"/>
                  </a:cubicBezTo>
                  <a:lnTo>
                    <a:pt x="126814" y="59917"/>
                  </a:lnTo>
                  <a:lnTo>
                    <a:pt x="126814" y="52698"/>
                  </a:lnTo>
                  <a:cubicBezTo>
                    <a:pt x="126814" y="44830"/>
                    <a:pt x="124585" y="42086"/>
                    <a:pt x="112795" y="42086"/>
                  </a:cubicBezTo>
                  <a:cubicBezTo>
                    <a:pt x="105959" y="42157"/>
                    <a:pt x="99151" y="42882"/>
                    <a:pt x="92450" y="44252"/>
                  </a:cubicBezTo>
                  <a:lnTo>
                    <a:pt x="90222" y="30753"/>
                  </a:lnTo>
                  <a:cubicBezTo>
                    <a:pt x="98432" y="28552"/>
                    <a:pt x="106886" y="27412"/>
                    <a:pt x="115383" y="27360"/>
                  </a:cubicBezTo>
                  <a:cubicBezTo>
                    <a:pt x="138388" y="27360"/>
                    <a:pt x="145218" y="35228"/>
                    <a:pt x="145218" y="52987"/>
                  </a:cubicBezTo>
                  <a:close/>
                  <a:moveTo>
                    <a:pt x="126382" y="72695"/>
                  </a:moveTo>
                  <a:lnTo>
                    <a:pt x="112795" y="72695"/>
                  </a:lnTo>
                  <a:cubicBezTo>
                    <a:pt x="106828" y="72695"/>
                    <a:pt x="105175" y="74283"/>
                    <a:pt x="105175" y="79914"/>
                  </a:cubicBezTo>
                  <a:cubicBezTo>
                    <a:pt x="105175" y="85545"/>
                    <a:pt x="106828" y="87133"/>
                    <a:pt x="112364" y="87133"/>
                  </a:cubicBezTo>
                  <a:cubicBezTo>
                    <a:pt x="117209" y="87079"/>
                    <a:pt x="121976" y="85841"/>
                    <a:pt x="126239" y="83523"/>
                  </a:cubicBezTo>
                  <a:close/>
                  <a:moveTo>
                    <a:pt x="183247" y="101065"/>
                  </a:moveTo>
                  <a:cubicBezTo>
                    <a:pt x="174657" y="100941"/>
                    <a:pt x="166130" y="99555"/>
                    <a:pt x="157942" y="96950"/>
                  </a:cubicBezTo>
                  <a:lnTo>
                    <a:pt x="160530" y="83451"/>
                  </a:lnTo>
                  <a:cubicBezTo>
                    <a:pt x="167561" y="85377"/>
                    <a:pt x="174808" y="86396"/>
                    <a:pt x="182097" y="86483"/>
                  </a:cubicBezTo>
                  <a:cubicBezTo>
                    <a:pt x="190221" y="86483"/>
                    <a:pt x="191443" y="84750"/>
                    <a:pt x="191443" y="79264"/>
                  </a:cubicBezTo>
                  <a:cubicBezTo>
                    <a:pt x="191443" y="73778"/>
                    <a:pt x="190508" y="72695"/>
                    <a:pt x="178646" y="69952"/>
                  </a:cubicBezTo>
                  <a:cubicBezTo>
                    <a:pt x="160962" y="65765"/>
                    <a:pt x="159021" y="61361"/>
                    <a:pt x="159021" y="47717"/>
                  </a:cubicBezTo>
                  <a:cubicBezTo>
                    <a:pt x="159021" y="34073"/>
                    <a:pt x="165491" y="27215"/>
                    <a:pt x="186411" y="27215"/>
                  </a:cubicBezTo>
                  <a:cubicBezTo>
                    <a:pt x="193815" y="27206"/>
                    <a:pt x="201198" y="28054"/>
                    <a:pt x="208409" y="29742"/>
                  </a:cubicBezTo>
                  <a:lnTo>
                    <a:pt x="206612" y="44180"/>
                  </a:lnTo>
                  <a:cubicBezTo>
                    <a:pt x="199940" y="42996"/>
                    <a:pt x="193183" y="42320"/>
                    <a:pt x="186411" y="42159"/>
                  </a:cubicBezTo>
                  <a:cubicBezTo>
                    <a:pt x="178431" y="42159"/>
                    <a:pt x="177065" y="43891"/>
                    <a:pt x="177065" y="48223"/>
                  </a:cubicBezTo>
                  <a:cubicBezTo>
                    <a:pt x="177065" y="53926"/>
                    <a:pt x="177568" y="54359"/>
                    <a:pt x="187489" y="56813"/>
                  </a:cubicBezTo>
                  <a:cubicBezTo>
                    <a:pt x="207978" y="62011"/>
                    <a:pt x="209919" y="64682"/>
                    <a:pt x="209919" y="79192"/>
                  </a:cubicBezTo>
                  <a:cubicBezTo>
                    <a:pt x="209919" y="93702"/>
                    <a:pt x="205389" y="101065"/>
                    <a:pt x="183247" y="101065"/>
                  </a:cubicBezTo>
                  <a:close/>
                  <a:moveTo>
                    <a:pt x="267431" y="99621"/>
                  </a:moveTo>
                  <a:lnTo>
                    <a:pt x="267431" y="50027"/>
                  </a:lnTo>
                  <a:cubicBezTo>
                    <a:pt x="267431" y="46273"/>
                    <a:pt x="265777" y="44397"/>
                    <a:pt x="261536" y="44397"/>
                  </a:cubicBezTo>
                  <a:cubicBezTo>
                    <a:pt x="254828" y="45182"/>
                    <a:pt x="248329" y="47266"/>
                    <a:pt x="242413" y="50533"/>
                  </a:cubicBezTo>
                  <a:lnTo>
                    <a:pt x="242413" y="99694"/>
                  </a:lnTo>
                  <a:lnTo>
                    <a:pt x="223721" y="99694"/>
                  </a:lnTo>
                  <a:lnTo>
                    <a:pt x="223721" y="0"/>
                  </a:lnTo>
                  <a:lnTo>
                    <a:pt x="242125" y="2743"/>
                  </a:lnTo>
                  <a:lnTo>
                    <a:pt x="242125" y="34073"/>
                  </a:lnTo>
                  <a:cubicBezTo>
                    <a:pt x="250493" y="29947"/>
                    <a:pt x="259623" y="27611"/>
                    <a:pt x="268940" y="27215"/>
                  </a:cubicBezTo>
                  <a:cubicBezTo>
                    <a:pt x="281161" y="27215"/>
                    <a:pt x="285547" y="35517"/>
                    <a:pt x="285547" y="48150"/>
                  </a:cubicBezTo>
                  <a:lnTo>
                    <a:pt x="285547" y="99477"/>
                  </a:lnTo>
                  <a:close/>
                  <a:moveTo>
                    <a:pt x="301219" y="18841"/>
                  </a:moveTo>
                  <a:lnTo>
                    <a:pt x="301219" y="1372"/>
                  </a:lnTo>
                  <a:lnTo>
                    <a:pt x="319623" y="1372"/>
                  </a:lnTo>
                  <a:lnTo>
                    <a:pt x="319623" y="18697"/>
                  </a:lnTo>
                  <a:close/>
                  <a:moveTo>
                    <a:pt x="301219" y="99621"/>
                  </a:moveTo>
                  <a:lnTo>
                    <a:pt x="301219" y="28876"/>
                  </a:lnTo>
                  <a:lnTo>
                    <a:pt x="319623" y="28876"/>
                  </a:lnTo>
                  <a:lnTo>
                    <a:pt x="319623" y="99621"/>
                  </a:lnTo>
                  <a:close/>
                  <a:moveTo>
                    <a:pt x="334288" y="29453"/>
                  </a:moveTo>
                  <a:cubicBezTo>
                    <a:pt x="334288" y="11695"/>
                    <a:pt x="345000" y="1372"/>
                    <a:pt x="370233" y="1372"/>
                  </a:cubicBezTo>
                  <a:cubicBezTo>
                    <a:pt x="379406" y="1367"/>
                    <a:pt x="388551" y="2433"/>
                    <a:pt x="397479" y="4548"/>
                  </a:cubicBezTo>
                  <a:lnTo>
                    <a:pt x="395395" y="20430"/>
                  </a:lnTo>
                  <a:cubicBezTo>
                    <a:pt x="387278" y="18954"/>
                    <a:pt x="379054" y="18133"/>
                    <a:pt x="370808" y="17975"/>
                  </a:cubicBezTo>
                  <a:cubicBezTo>
                    <a:pt x="357724" y="17975"/>
                    <a:pt x="353483" y="22307"/>
                    <a:pt x="353483" y="32413"/>
                  </a:cubicBezTo>
                  <a:lnTo>
                    <a:pt x="353483" y="69663"/>
                  </a:lnTo>
                  <a:cubicBezTo>
                    <a:pt x="353483" y="79986"/>
                    <a:pt x="357724" y="84101"/>
                    <a:pt x="370808" y="84101"/>
                  </a:cubicBezTo>
                  <a:cubicBezTo>
                    <a:pt x="379054" y="83943"/>
                    <a:pt x="387278" y="83123"/>
                    <a:pt x="395395" y="81646"/>
                  </a:cubicBezTo>
                  <a:lnTo>
                    <a:pt x="397479" y="97456"/>
                  </a:lnTo>
                  <a:cubicBezTo>
                    <a:pt x="388558" y="99631"/>
                    <a:pt x="379413" y="100722"/>
                    <a:pt x="370233" y="100704"/>
                  </a:cubicBezTo>
                  <a:cubicBezTo>
                    <a:pt x="345215" y="100704"/>
                    <a:pt x="334288" y="90381"/>
                    <a:pt x="334288" y="72623"/>
                  </a:cubicBezTo>
                  <a:close/>
                  <a:moveTo>
                    <a:pt x="437881" y="101065"/>
                  </a:moveTo>
                  <a:cubicBezTo>
                    <a:pt x="412720" y="101065"/>
                    <a:pt x="405962" y="87710"/>
                    <a:pt x="405962" y="73128"/>
                  </a:cubicBezTo>
                  <a:lnTo>
                    <a:pt x="405962" y="55153"/>
                  </a:lnTo>
                  <a:cubicBezTo>
                    <a:pt x="405962" y="40715"/>
                    <a:pt x="412720" y="27215"/>
                    <a:pt x="437881" y="27215"/>
                  </a:cubicBezTo>
                  <a:cubicBezTo>
                    <a:pt x="463043" y="27215"/>
                    <a:pt x="469801" y="40643"/>
                    <a:pt x="469801" y="55153"/>
                  </a:cubicBezTo>
                  <a:lnTo>
                    <a:pt x="469801" y="72984"/>
                  </a:lnTo>
                  <a:cubicBezTo>
                    <a:pt x="469801" y="87566"/>
                    <a:pt x="463043" y="101065"/>
                    <a:pt x="437881" y="101065"/>
                  </a:cubicBezTo>
                  <a:close/>
                  <a:moveTo>
                    <a:pt x="437881" y="42520"/>
                  </a:moveTo>
                  <a:cubicBezTo>
                    <a:pt x="428104" y="42520"/>
                    <a:pt x="424294" y="46707"/>
                    <a:pt x="424294" y="54720"/>
                  </a:cubicBezTo>
                  <a:lnTo>
                    <a:pt x="424294" y="73705"/>
                  </a:lnTo>
                  <a:cubicBezTo>
                    <a:pt x="424294" y="81718"/>
                    <a:pt x="428104" y="85905"/>
                    <a:pt x="437881" y="85905"/>
                  </a:cubicBezTo>
                  <a:cubicBezTo>
                    <a:pt x="447659" y="85905"/>
                    <a:pt x="451469" y="81718"/>
                    <a:pt x="451469" y="73705"/>
                  </a:cubicBezTo>
                  <a:lnTo>
                    <a:pt x="451469" y="54575"/>
                  </a:lnTo>
                  <a:cubicBezTo>
                    <a:pt x="451469" y="46562"/>
                    <a:pt x="447659" y="42375"/>
                    <a:pt x="437881" y="42375"/>
                  </a:cubicBezTo>
                  <a:close/>
                  <a:moveTo>
                    <a:pt x="521561" y="43314"/>
                  </a:moveTo>
                  <a:cubicBezTo>
                    <a:pt x="514833" y="46237"/>
                    <a:pt x="508341" y="49689"/>
                    <a:pt x="502151" y="53637"/>
                  </a:cubicBezTo>
                  <a:lnTo>
                    <a:pt x="502151" y="99261"/>
                  </a:lnTo>
                  <a:lnTo>
                    <a:pt x="483747" y="99261"/>
                  </a:lnTo>
                  <a:lnTo>
                    <a:pt x="483747" y="28876"/>
                  </a:lnTo>
                  <a:lnTo>
                    <a:pt x="499276" y="28876"/>
                  </a:lnTo>
                  <a:lnTo>
                    <a:pt x="500498" y="36672"/>
                  </a:lnTo>
                  <a:cubicBezTo>
                    <a:pt x="506508" y="32778"/>
                    <a:pt x="512985" y="29650"/>
                    <a:pt x="519764" y="27360"/>
                  </a:cubicBezTo>
                  <a:close/>
                  <a:moveTo>
                    <a:pt x="595033" y="75727"/>
                  </a:moveTo>
                  <a:cubicBezTo>
                    <a:pt x="595033" y="91392"/>
                    <a:pt x="587844" y="100704"/>
                    <a:pt x="570806" y="100704"/>
                  </a:cubicBezTo>
                  <a:cubicBezTo>
                    <a:pt x="564235" y="100657"/>
                    <a:pt x="557686" y="99956"/>
                    <a:pt x="551252" y="98611"/>
                  </a:cubicBezTo>
                  <a:lnTo>
                    <a:pt x="551252" y="127487"/>
                  </a:lnTo>
                  <a:lnTo>
                    <a:pt x="532848" y="130230"/>
                  </a:lnTo>
                  <a:lnTo>
                    <a:pt x="532848" y="28876"/>
                  </a:lnTo>
                  <a:lnTo>
                    <a:pt x="547226" y="28876"/>
                  </a:lnTo>
                  <a:lnTo>
                    <a:pt x="549023" y="34795"/>
                  </a:lnTo>
                  <a:cubicBezTo>
                    <a:pt x="555824" y="30022"/>
                    <a:pt x="563948" y="27499"/>
                    <a:pt x="572244" y="27576"/>
                  </a:cubicBezTo>
                  <a:cubicBezTo>
                    <a:pt x="586981" y="27576"/>
                    <a:pt x="594817" y="36023"/>
                    <a:pt x="594817" y="52121"/>
                  </a:cubicBezTo>
                  <a:close/>
                  <a:moveTo>
                    <a:pt x="551252" y="83668"/>
                  </a:moveTo>
                  <a:cubicBezTo>
                    <a:pt x="556593" y="84815"/>
                    <a:pt x="562035" y="85443"/>
                    <a:pt x="567499" y="85545"/>
                  </a:cubicBezTo>
                  <a:cubicBezTo>
                    <a:pt x="574113" y="85545"/>
                    <a:pt x="576701" y="82513"/>
                    <a:pt x="576701" y="76160"/>
                  </a:cubicBezTo>
                  <a:lnTo>
                    <a:pt x="576701" y="51327"/>
                  </a:lnTo>
                  <a:cubicBezTo>
                    <a:pt x="576701" y="45552"/>
                    <a:pt x="574400" y="42375"/>
                    <a:pt x="567643" y="42375"/>
                  </a:cubicBezTo>
                  <a:cubicBezTo>
                    <a:pt x="561618" y="42556"/>
                    <a:pt x="555838" y="44797"/>
                    <a:pt x="551252" y="4872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17150" lIns="34275" spcFirstLastPara="1" rIns="34275" wrap="square" tIns="17150">
              <a:no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43536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34353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4" name="Google Shape;574;p54"/>
          <p:cNvSpPr/>
          <p:nvPr/>
        </p:nvSpPr>
        <p:spPr>
          <a:xfrm rot="5400000">
            <a:off x="4557515" y="1085122"/>
            <a:ext cx="332782" cy="6452888"/>
          </a:xfrm>
          <a:custGeom>
            <a:rect b="b" l="l" r="r" t="t"/>
            <a:pathLst>
              <a:path extrusionOk="0" h="17779" w="19498">
                <a:moveTo>
                  <a:pt x="130" y="17749"/>
                </a:moveTo>
                <a:lnTo>
                  <a:pt x="19498" y="17779"/>
                </a:lnTo>
                <a:lnTo>
                  <a:pt x="19498" y="0"/>
                </a:lnTo>
                <a:lnTo>
                  <a:pt x="0" y="0"/>
                </a:lnTo>
              </a:path>
            </a:pathLst>
          </a:custGeom>
          <a:noFill/>
          <a:ln cap="flat" cmpd="sng" w="9525">
            <a:solidFill>
              <a:srgbClr val="1C1E24"/>
            </a:solidFill>
            <a:prstDash val="solid"/>
            <a:miter lim="400000"/>
            <a:headEnd len="med" w="med" type="triangle"/>
            <a:tailEnd len="med" w="med" type="triangle"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54"/>
          <p:cNvSpPr txBox="1"/>
          <p:nvPr/>
        </p:nvSpPr>
        <p:spPr>
          <a:xfrm>
            <a:off x="3889100" y="4503663"/>
            <a:ext cx="2454600" cy="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Vault generates database username and password.</a:t>
            </a:r>
            <a:endParaRPr sz="500"/>
          </a:p>
        </p:txBody>
      </p:sp>
      <p:sp>
        <p:nvSpPr>
          <p:cNvPr id="576" name="Google Shape;576;p54"/>
          <p:cNvSpPr txBox="1"/>
          <p:nvPr/>
        </p:nvSpPr>
        <p:spPr>
          <a:xfrm>
            <a:off x="8009500" y="649975"/>
            <a:ext cx="10797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HashiCups team member authenticates to Boundary.</a:t>
            </a:r>
            <a:endParaRPr sz="500"/>
          </a:p>
        </p:txBody>
      </p:sp>
      <p:sp>
        <p:nvSpPr>
          <p:cNvPr id="577" name="Google Shape;577;p54"/>
          <p:cNvSpPr txBox="1"/>
          <p:nvPr/>
        </p:nvSpPr>
        <p:spPr>
          <a:xfrm>
            <a:off x="3674950" y="353900"/>
            <a:ext cx="22767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Boundary worker facilitates session to SSH to ECS container instance or connect to products database.</a:t>
            </a:r>
            <a:endParaRPr sz="500"/>
          </a:p>
        </p:txBody>
      </p:sp>
      <p:cxnSp>
        <p:nvCxnSpPr>
          <p:cNvPr id="578" name="Google Shape;578;p54"/>
          <p:cNvCxnSpPr>
            <a:stCxn id="493" idx="3"/>
            <a:endCxn id="504" idx="2"/>
          </p:cNvCxnSpPr>
          <p:nvPr/>
        </p:nvCxnSpPr>
        <p:spPr>
          <a:xfrm rot="10800000">
            <a:off x="5984366" y="1697299"/>
            <a:ext cx="2168100" cy="1977600"/>
          </a:xfrm>
          <a:prstGeom prst="bentConnector4">
            <a:avLst>
              <a:gd fmla="val -22043" name="adj1"/>
              <a:gd fmla="val 81206" name="adj2"/>
            </a:avLst>
          </a:prstGeom>
          <a:noFill/>
          <a:ln cap="flat" cmpd="sng" w="9525">
            <a:solidFill>
              <a:srgbClr val="F24C53"/>
            </a:solidFill>
            <a:prstDash val="dash"/>
            <a:round/>
            <a:headEnd len="med" w="med" type="triangle"/>
            <a:tailEnd len="med" w="med" type="none"/>
          </a:ln>
        </p:spPr>
      </p:cxnSp>
      <p:sp>
        <p:nvSpPr>
          <p:cNvPr id="579" name="Google Shape;579;p54"/>
          <p:cNvSpPr txBox="1"/>
          <p:nvPr/>
        </p:nvSpPr>
        <p:spPr>
          <a:xfrm>
            <a:off x="1502399" y="3098450"/>
            <a:ext cx="20328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</a:pPr>
            <a:r>
              <a:rPr b="1" lang="en" sz="700">
                <a:latin typeface="Helvetica Neue"/>
                <a:ea typeface="Helvetica Neue"/>
                <a:cs typeface="Helvetica Neue"/>
                <a:sym typeface="Helvetica Neue"/>
              </a:rPr>
              <a:t>Consul manages service-to-service communication between HashiCups services.</a:t>
            </a:r>
            <a:endParaRPr b="1"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0" name="Google Shape;580;p54"/>
          <p:cNvSpPr/>
          <p:nvPr/>
        </p:nvSpPr>
        <p:spPr>
          <a:xfrm flipH="1" rot="-5400000">
            <a:off x="2402068" y="2119957"/>
            <a:ext cx="373251" cy="2172537"/>
          </a:xfrm>
          <a:custGeom>
            <a:rect b="b" l="l" r="r" t="t"/>
            <a:pathLst>
              <a:path extrusionOk="0" h="33251" w="35329">
                <a:moveTo>
                  <a:pt x="0" y="0"/>
                </a:moveTo>
                <a:lnTo>
                  <a:pt x="35329" y="0"/>
                </a:lnTo>
                <a:lnTo>
                  <a:pt x="35329" y="33251"/>
                </a:lnTo>
              </a:path>
            </a:pathLst>
          </a:custGeom>
          <a:noFill/>
          <a:ln cap="flat" cmpd="sng" w="9525">
            <a:solidFill>
              <a:srgbClr val="DC477D"/>
            </a:solidFill>
            <a:prstDash val="solid"/>
            <a:round/>
            <a:headEnd len="med" w="med" type="none"/>
            <a:tailEnd len="med" w="med" type="triangle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4E515D"/>
      </a:dk1>
      <a:lt1>
        <a:srgbClr val="FFFFFF"/>
      </a:lt1>
      <a:dk2>
        <a:srgbClr val="2A1C73"/>
      </a:dk2>
      <a:lt2>
        <a:srgbClr val="005283"/>
      </a:lt2>
      <a:accent1>
        <a:srgbClr val="9396A2"/>
      </a:accent1>
      <a:accent2>
        <a:srgbClr val="B6B8C2"/>
      </a:accent2>
      <a:accent3>
        <a:srgbClr val="D2D4DB"/>
      </a:accent3>
      <a:accent4>
        <a:srgbClr val="E5E6EB"/>
      </a:accent4>
      <a:accent5>
        <a:srgbClr val="F7F8FA"/>
      </a:accent5>
      <a:accent6>
        <a:srgbClr val="FFFF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